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730" r:id="rId1"/>
  </p:sldMasterIdLst>
  <p:notesMasterIdLst>
    <p:notesMasterId r:id="rId10"/>
  </p:notesMasterIdLst>
  <p:handoutMasterIdLst>
    <p:handoutMasterId r:id="rId11"/>
  </p:handoutMasterIdLst>
  <p:sldIdLst>
    <p:sldId id="300" r:id="rId2"/>
    <p:sldId id="317" r:id="rId3"/>
    <p:sldId id="322" r:id="rId4"/>
    <p:sldId id="311" r:id="rId5"/>
    <p:sldId id="312" r:id="rId6"/>
    <p:sldId id="318" r:id="rId7"/>
    <p:sldId id="323" r:id="rId8"/>
    <p:sldId id="32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2362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B3267-92BA-4D7A-887D-24F03914E23B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6F7C9-32A6-4046-9881-F1D257D41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6238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0B757-D77D-4408-8B30-E540A6964D58}" type="datetimeFigureOut">
              <a:rPr lang="bg-BG" smtClean="0"/>
              <a:t>11.3.2021 г.</a:t>
            </a:fld>
            <a:endParaRPr lang="bg-BG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6771C-005C-48E3-B432-399B4A2B0D40}" type="slidenum">
              <a:rPr lang="bg-BG" smtClean="0"/>
              <a:t>‹#›</a:t>
            </a:fld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722067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5BFD1-CCC4-4F49-BE6F-5144FAA0A271}" type="datetime1">
              <a:rPr lang="en-US" smtClean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Картина 1">
            <a:extLst>
              <a:ext uri="{FF2B5EF4-FFF2-40B4-BE49-F238E27FC236}">
                <a16:creationId xmlns:a16="http://schemas.microsoft.com/office/drawing/2014/main" id="{94C34E8C-29E8-48B5-AD97-2F9437A9E1B7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569" y="309134"/>
            <a:ext cx="2749128" cy="998504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91DB4F0-3935-4F8F-8959-512CD29344FF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2293" y="280558"/>
            <a:ext cx="2503505" cy="10270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9051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D2339-4C62-43E4-9B35-5F7A2A0FFA67}" type="datetime1">
              <a:rPr lang="en-US" smtClean="0"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110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C7EF2-D1DB-40B3-9C76-C915FA85282B}" type="datetime1">
              <a:rPr lang="en-US" smtClean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63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7D6A4-C032-4A4B-A9C2-C04330617DD2}" type="datetime1">
              <a:rPr lang="en-US" smtClean="0"/>
              <a:t>3/11/2021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704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CA4DA-BD68-4331-9EA8-3A8EB0C60DC3}" type="datetime1">
              <a:rPr lang="en-US" smtClean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8388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D07EE-F57C-44D9-8CBF-6D93733B515C}" type="datetime1">
              <a:rPr lang="en-US" smtClean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130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84346-F084-43C9-A0FF-102316209DB3}" type="datetime1">
              <a:rPr lang="en-US" smtClean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117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00A9-39C4-4862-899B-11DA752EFC6E}" type="datetime1">
              <a:rPr lang="en-US" smtClean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483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9051E-573A-48DE-A5B3-FAFB82E3D2FC}" type="datetime1">
              <a:rPr lang="en-US" smtClean="0"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89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D3307-B581-4D0F-A973-401C53CC12A6}" type="datetime1">
              <a:rPr lang="en-US" smtClean="0"/>
              <a:t>3/11/2021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421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1C209-3205-489F-92DA-2DAD732D269D}" type="datetime1">
              <a:rPr lang="en-US" smtClean="0"/>
              <a:t>3/11/2021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432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E198E-BBFC-48E4-806B-15CD93E6D52A}" type="datetime1">
              <a:rPr lang="en-US" smtClean="0"/>
              <a:t>3/11/2021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848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5CD0F-3116-47E1-BA26-C4D09D3208F3}" type="datetime1">
              <a:rPr lang="en-US" smtClean="0"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655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6B1726B4-3C6E-4C3C-8DCC-3610C545B563}" type="datetime1">
              <a:rPr lang="en-US" smtClean="0"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742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32FCEB77-4F15-4567-BDF8-F86072A1B5E9}" type="datetime1">
              <a:rPr lang="en-US" smtClean="0"/>
              <a:t>3/11/2021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274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1">
            <a:extLst>
              <a:ext uri="{FF2B5EF4-FFF2-40B4-BE49-F238E27FC236}">
                <a16:creationId xmlns:a16="http://schemas.microsoft.com/office/drawing/2014/main" id="{60D87D38-7226-4CC1-BCAA-9F53BC0CABA9}"/>
              </a:ext>
            </a:extLst>
          </p:cNvPr>
          <p:cNvSpPr txBox="1">
            <a:spLocks/>
          </p:cNvSpPr>
          <p:nvPr/>
        </p:nvSpPr>
        <p:spPr>
          <a:xfrm>
            <a:off x="713742" y="2202358"/>
            <a:ext cx="8742435" cy="378103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Trebuchet MS" panose="020B0603020202020204"/>
            </a:endParaRPr>
          </a:p>
          <a:p>
            <a:pPr algn="ctr"/>
            <a:r>
              <a:rPr lang="en-US" sz="6600" dirty="0" smtClean="0">
                <a:solidFill>
                  <a:schemeClr val="tx1"/>
                </a:solidFill>
                <a:latin typeface="Trebuchet MS" panose="020B0603020202020204"/>
              </a:rPr>
              <a:t>National Open</a:t>
            </a:r>
            <a:r>
              <a:rPr lang="bg-BG" sz="6600" dirty="0" smtClean="0">
                <a:solidFill>
                  <a:schemeClr val="tx1"/>
                </a:solidFill>
                <a:latin typeface="Trebuchet MS" panose="020B0603020202020204"/>
              </a:rPr>
              <a:t> </a:t>
            </a:r>
            <a:r>
              <a:rPr lang="en-US" sz="6600" dirty="0" smtClean="0">
                <a:solidFill>
                  <a:schemeClr val="tx1"/>
                </a:solidFill>
                <a:latin typeface="Trebuchet MS" panose="020B0603020202020204"/>
              </a:rPr>
              <a:t>Science Plan of Bulgaria </a:t>
            </a:r>
          </a:p>
          <a:p>
            <a:pPr algn="ctr"/>
            <a:r>
              <a:rPr lang="en-US" sz="5600" dirty="0" smtClean="0">
                <a:solidFill>
                  <a:schemeClr val="tx1"/>
                </a:solidFill>
                <a:latin typeface="Trebuchet MS" panose="020B0603020202020204"/>
              </a:rPr>
              <a:t>(2021 – 2025)</a:t>
            </a:r>
          </a:p>
          <a:p>
            <a:pPr algn="ctr"/>
            <a:endParaRPr lang="en-US" sz="6000" dirty="0" smtClean="0">
              <a:solidFill>
                <a:schemeClr val="accent1">
                  <a:lumMod val="75000"/>
                </a:schemeClr>
              </a:solidFill>
              <a:latin typeface="Trebuchet MS" panose="020B0603020202020204"/>
            </a:endParaRPr>
          </a:p>
        </p:txBody>
      </p:sp>
      <p:sp>
        <p:nvSpPr>
          <p:cNvPr id="43" name="Subtitle 2">
            <a:extLst>
              <a:ext uri="{FF2B5EF4-FFF2-40B4-BE49-F238E27FC236}">
                <a16:creationId xmlns:a16="http://schemas.microsoft.com/office/drawing/2014/main" id="{90E03728-C184-4E83-A32F-144F8E7A97B1}"/>
              </a:ext>
            </a:extLst>
          </p:cNvPr>
          <p:cNvSpPr txBox="1">
            <a:spLocks/>
          </p:cNvSpPr>
          <p:nvPr/>
        </p:nvSpPr>
        <p:spPr>
          <a:xfrm>
            <a:off x="816063" y="3155123"/>
            <a:ext cx="8209179" cy="1561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2E83C3"/>
              </a:buClr>
              <a:buFont typeface="Wingdings 3" charset="2"/>
              <a:buNone/>
            </a:pPr>
            <a:endParaRPr lang="bg-BG" sz="3600" dirty="0">
              <a:solidFill>
                <a:schemeClr val="accent1">
                  <a:lumMod val="75000"/>
                </a:schemeClr>
              </a:solidFill>
              <a:latin typeface="Trebuchet MS" panose="020B0603020202020204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7409" y="3047089"/>
            <a:ext cx="1527848" cy="229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93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ambition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3200" b="1" dirty="0">
                <a:solidFill>
                  <a:schemeClr val="accent4"/>
                </a:solidFill>
              </a:rPr>
              <a:t>Provide the research community and society with access to scientific publications and research data in an open and non-discriminatory way at the earliest stage possible </a:t>
            </a:r>
            <a:r>
              <a:rPr lang="en-US" sz="3200" b="1" dirty="0" smtClean="0">
                <a:solidFill>
                  <a:schemeClr val="accent4"/>
                </a:solidFill>
              </a:rPr>
              <a:t>and ensure </a:t>
            </a:r>
            <a:r>
              <a:rPr lang="en-US" sz="3200" b="1" dirty="0">
                <a:solidFill>
                  <a:schemeClr val="accent4"/>
                </a:solidFill>
              </a:rPr>
              <a:t>the possibility for their use and re-use.</a:t>
            </a:r>
          </a:p>
        </p:txBody>
      </p:sp>
      <p:grpSp>
        <p:nvGrpSpPr>
          <p:cNvPr id="6" name="Google Shape;774;p40"/>
          <p:cNvGrpSpPr/>
          <p:nvPr/>
        </p:nvGrpSpPr>
        <p:grpSpPr>
          <a:xfrm>
            <a:off x="7774169" y="889445"/>
            <a:ext cx="634156" cy="618597"/>
            <a:chOff x="3951850" y="2985350"/>
            <a:chExt cx="407950" cy="416500"/>
          </a:xfrm>
          <a:solidFill>
            <a:schemeClr val="accent4">
              <a:lumMod val="75000"/>
            </a:schemeClr>
          </a:solidFill>
        </p:grpSpPr>
        <p:sp>
          <p:nvSpPr>
            <p:cNvPr id="7" name="Google Shape;775;p40"/>
            <p:cNvSpPr/>
            <p:nvPr/>
          </p:nvSpPr>
          <p:spPr>
            <a:xfrm>
              <a:off x="3951850" y="2985350"/>
              <a:ext cx="314800" cy="314825"/>
            </a:xfrm>
            <a:custGeom>
              <a:avLst/>
              <a:gdLst/>
              <a:ahLst/>
              <a:cxnLst/>
              <a:rect l="l" t="t" r="r" b="b"/>
              <a:pathLst>
                <a:path w="12592" h="12593" fill="none" extrusionOk="0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776;p40"/>
            <p:cNvSpPr/>
            <p:nvPr/>
          </p:nvSpPr>
          <p:spPr>
            <a:xfrm>
              <a:off x="3988375" y="3021875"/>
              <a:ext cx="241750" cy="241750"/>
            </a:xfrm>
            <a:custGeom>
              <a:avLst/>
              <a:gdLst/>
              <a:ahLst/>
              <a:cxnLst/>
              <a:rect l="l" t="t" r="r" b="b"/>
              <a:pathLst>
                <a:path w="9670" h="9670" fill="none" extrusionOk="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grpFill/>
            <a:ln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777;p40"/>
            <p:cNvSpPr/>
            <p:nvPr/>
          </p:nvSpPr>
          <p:spPr>
            <a:xfrm>
              <a:off x="4024300" y="3058425"/>
              <a:ext cx="84650" cy="84650"/>
            </a:xfrm>
            <a:custGeom>
              <a:avLst/>
              <a:gdLst/>
              <a:ahLst/>
              <a:cxnLst/>
              <a:rect l="l" t="t" r="r" b="b"/>
              <a:pathLst>
                <a:path w="3386" h="3386" fill="none" extrusionOk="0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grpFill/>
            <a:ln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778;p40"/>
            <p:cNvSpPr/>
            <p:nvPr/>
          </p:nvSpPr>
          <p:spPr>
            <a:xfrm>
              <a:off x="4205750" y="3248375"/>
              <a:ext cx="154050" cy="153475"/>
            </a:xfrm>
            <a:custGeom>
              <a:avLst/>
              <a:gdLst/>
              <a:ahLst/>
              <a:cxnLst/>
              <a:rect l="l" t="t" r="r" b="b"/>
              <a:pathLst>
                <a:path w="6162" h="6139" fill="none" extrusionOk="0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grpFill/>
            <a:ln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" name="Google Shape;815;p40"/>
          <p:cNvGrpSpPr/>
          <p:nvPr/>
        </p:nvGrpSpPr>
        <p:grpSpPr>
          <a:xfrm>
            <a:off x="9681870" y="947456"/>
            <a:ext cx="683396" cy="473899"/>
            <a:chOff x="4604550" y="3714775"/>
            <a:chExt cx="439625" cy="319075"/>
          </a:xfrm>
          <a:solidFill>
            <a:schemeClr val="accent4">
              <a:lumMod val="75000"/>
            </a:schemeClr>
          </a:solidFill>
        </p:grpSpPr>
        <p:sp>
          <p:nvSpPr>
            <p:cNvPr id="12" name="Google Shape;816;p40"/>
            <p:cNvSpPr/>
            <p:nvPr/>
          </p:nvSpPr>
          <p:spPr>
            <a:xfrm>
              <a:off x="4604550" y="3714775"/>
              <a:ext cx="439625" cy="319075"/>
            </a:xfrm>
            <a:custGeom>
              <a:avLst/>
              <a:gdLst/>
              <a:ahLst/>
              <a:cxnLst/>
              <a:rect l="l" t="t" r="r" b="b"/>
              <a:pathLst>
                <a:path w="17585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2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grpFill/>
            <a:ln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817;p40"/>
            <p:cNvSpPr/>
            <p:nvPr/>
          </p:nvSpPr>
          <p:spPr>
            <a:xfrm>
              <a:off x="4647175" y="3761675"/>
              <a:ext cx="354400" cy="213725"/>
            </a:xfrm>
            <a:custGeom>
              <a:avLst/>
              <a:gdLst/>
              <a:ahLst/>
              <a:cxnLst/>
              <a:rect l="l" t="t" r="r" b="b"/>
              <a:pathLst>
                <a:path w="14176" h="8549" fill="none" extrusionOk="0">
                  <a:moveTo>
                    <a:pt x="1" y="8549"/>
                  </a:moveTo>
                  <a:lnTo>
                    <a:pt x="3654" y="4408"/>
                  </a:lnTo>
                  <a:lnTo>
                    <a:pt x="5821" y="5699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10571" y="3337"/>
                  </a:lnTo>
                  <a:lnTo>
                    <a:pt x="14175" y="0"/>
                  </a:lnTo>
                </a:path>
              </a:pathLst>
            </a:custGeom>
            <a:grpFill/>
            <a:ln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" name="Google Shape;653;p40"/>
          <p:cNvGrpSpPr/>
          <p:nvPr/>
        </p:nvGrpSpPr>
        <p:grpSpPr>
          <a:xfrm>
            <a:off x="8761505" y="959160"/>
            <a:ext cx="645580" cy="528147"/>
            <a:chOff x="1934025" y="1001650"/>
            <a:chExt cx="415300" cy="355600"/>
          </a:xfrm>
          <a:solidFill>
            <a:schemeClr val="accent4">
              <a:lumMod val="75000"/>
            </a:schemeClr>
          </a:solidFill>
        </p:grpSpPr>
        <p:sp>
          <p:nvSpPr>
            <p:cNvPr id="15" name="Google Shape;654;p40"/>
            <p:cNvSpPr/>
            <p:nvPr/>
          </p:nvSpPr>
          <p:spPr>
            <a:xfrm>
              <a:off x="1934025" y="1303650"/>
              <a:ext cx="207650" cy="53600"/>
            </a:xfrm>
            <a:custGeom>
              <a:avLst/>
              <a:gdLst/>
              <a:ahLst/>
              <a:cxnLst/>
              <a:rect l="l" t="t" r="r" b="b"/>
              <a:pathLst>
                <a:path w="8306" h="2144" fill="none" extrusionOk="0">
                  <a:moveTo>
                    <a:pt x="1" y="0"/>
                  </a:moveTo>
                  <a:lnTo>
                    <a:pt x="1" y="487"/>
                  </a:lnTo>
                  <a:lnTo>
                    <a:pt x="1" y="487"/>
                  </a:lnTo>
                  <a:lnTo>
                    <a:pt x="25" y="633"/>
                  </a:lnTo>
                  <a:lnTo>
                    <a:pt x="74" y="755"/>
                  </a:lnTo>
                  <a:lnTo>
                    <a:pt x="147" y="853"/>
                  </a:lnTo>
                  <a:lnTo>
                    <a:pt x="245" y="950"/>
                  </a:lnTo>
                  <a:lnTo>
                    <a:pt x="245" y="950"/>
                  </a:lnTo>
                  <a:lnTo>
                    <a:pt x="391" y="1023"/>
                  </a:lnTo>
                  <a:lnTo>
                    <a:pt x="561" y="1047"/>
                  </a:lnTo>
                  <a:lnTo>
                    <a:pt x="561" y="1047"/>
                  </a:lnTo>
                  <a:lnTo>
                    <a:pt x="732" y="1023"/>
                  </a:lnTo>
                  <a:lnTo>
                    <a:pt x="732" y="1023"/>
                  </a:lnTo>
                  <a:lnTo>
                    <a:pt x="1292" y="853"/>
                  </a:lnTo>
                  <a:lnTo>
                    <a:pt x="1657" y="780"/>
                  </a:lnTo>
                  <a:lnTo>
                    <a:pt x="2071" y="682"/>
                  </a:lnTo>
                  <a:lnTo>
                    <a:pt x="2534" y="609"/>
                  </a:lnTo>
                  <a:lnTo>
                    <a:pt x="3021" y="560"/>
                  </a:lnTo>
                  <a:lnTo>
                    <a:pt x="3581" y="512"/>
                  </a:lnTo>
                  <a:lnTo>
                    <a:pt x="4166" y="487"/>
                  </a:lnTo>
                  <a:lnTo>
                    <a:pt x="4166" y="487"/>
                  </a:lnTo>
                  <a:lnTo>
                    <a:pt x="4604" y="512"/>
                  </a:lnTo>
                  <a:lnTo>
                    <a:pt x="5018" y="536"/>
                  </a:lnTo>
                  <a:lnTo>
                    <a:pt x="5408" y="609"/>
                  </a:lnTo>
                  <a:lnTo>
                    <a:pt x="5773" y="682"/>
                  </a:lnTo>
                  <a:lnTo>
                    <a:pt x="6114" y="780"/>
                  </a:lnTo>
                  <a:lnTo>
                    <a:pt x="6431" y="877"/>
                  </a:lnTo>
                  <a:lnTo>
                    <a:pt x="6699" y="999"/>
                  </a:lnTo>
                  <a:lnTo>
                    <a:pt x="6966" y="1120"/>
                  </a:lnTo>
                  <a:lnTo>
                    <a:pt x="7186" y="1242"/>
                  </a:lnTo>
                  <a:lnTo>
                    <a:pt x="7405" y="1388"/>
                  </a:lnTo>
                  <a:lnTo>
                    <a:pt x="7770" y="1656"/>
                  </a:lnTo>
                  <a:lnTo>
                    <a:pt x="8062" y="1924"/>
                  </a:lnTo>
                  <a:lnTo>
                    <a:pt x="8306" y="2143"/>
                  </a:lnTo>
                </a:path>
              </a:pathLst>
            </a:custGeom>
            <a:grpFill/>
            <a:ln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655;p40"/>
            <p:cNvSpPr/>
            <p:nvPr/>
          </p:nvSpPr>
          <p:spPr>
            <a:xfrm>
              <a:off x="2141650" y="1303650"/>
              <a:ext cx="207675" cy="53600"/>
            </a:xfrm>
            <a:custGeom>
              <a:avLst/>
              <a:gdLst/>
              <a:ahLst/>
              <a:cxnLst/>
              <a:rect l="l" t="t" r="r" b="b"/>
              <a:pathLst>
                <a:path w="8307" h="2144" fill="none" extrusionOk="0">
                  <a:moveTo>
                    <a:pt x="1" y="2143"/>
                  </a:moveTo>
                  <a:lnTo>
                    <a:pt x="1" y="2143"/>
                  </a:lnTo>
                  <a:lnTo>
                    <a:pt x="245" y="1924"/>
                  </a:lnTo>
                  <a:lnTo>
                    <a:pt x="537" y="1656"/>
                  </a:lnTo>
                  <a:lnTo>
                    <a:pt x="902" y="1388"/>
                  </a:lnTo>
                  <a:lnTo>
                    <a:pt x="1121" y="1242"/>
                  </a:lnTo>
                  <a:lnTo>
                    <a:pt x="1341" y="1120"/>
                  </a:lnTo>
                  <a:lnTo>
                    <a:pt x="1608" y="999"/>
                  </a:lnTo>
                  <a:lnTo>
                    <a:pt x="1876" y="877"/>
                  </a:lnTo>
                  <a:lnTo>
                    <a:pt x="2193" y="780"/>
                  </a:lnTo>
                  <a:lnTo>
                    <a:pt x="2534" y="682"/>
                  </a:lnTo>
                  <a:lnTo>
                    <a:pt x="2899" y="609"/>
                  </a:lnTo>
                  <a:lnTo>
                    <a:pt x="3289" y="536"/>
                  </a:lnTo>
                  <a:lnTo>
                    <a:pt x="3703" y="512"/>
                  </a:lnTo>
                  <a:lnTo>
                    <a:pt x="4141" y="487"/>
                  </a:lnTo>
                  <a:lnTo>
                    <a:pt x="4141" y="487"/>
                  </a:lnTo>
                  <a:lnTo>
                    <a:pt x="4726" y="512"/>
                  </a:lnTo>
                  <a:lnTo>
                    <a:pt x="5286" y="560"/>
                  </a:lnTo>
                  <a:lnTo>
                    <a:pt x="5773" y="609"/>
                  </a:lnTo>
                  <a:lnTo>
                    <a:pt x="6236" y="682"/>
                  </a:lnTo>
                  <a:lnTo>
                    <a:pt x="6650" y="780"/>
                  </a:lnTo>
                  <a:lnTo>
                    <a:pt x="7015" y="853"/>
                  </a:lnTo>
                  <a:lnTo>
                    <a:pt x="7575" y="1023"/>
                  </a:lnTo>
                  <a:lnTo>
                    <a:pt x="7575" y="1023"/>
                  </a:lnTo>
                  <a:lnTo>
                    <a:pt x="7746" y="1047"/>
                  </a:lnTo>
                  <a:lnTo>
                    <a:pt x="7746" y="1047"/>
                  </a:lnTo>
                  <a:lnTo>
                    <a:pt x="7916" y="1023"/>
                  </a:lnTo>
                  <a:lnTo>
                    <a:pt x="8062" y="950"/>
                  </a:lnTo>
                  <a:lnTo>
                    <a:pt x="8062" y="950"/>
                  </a:lnTo>
                  <a:lnTo>
                    <a:pt x="8160" y="853"/>
                  </a:lnTo>
                  <a:lnTo>
                    <a:pt x="8233" y="755"/>
                  </a:lnTo>
                  <a:lnTo>
                    <a:pt x="8282" y="633"/>
                  </a:lnTo>
                  <a:lnTo>
                    <a:pt x="8306" y="487"/>
                  </a:lnTo>
                  <a:lnTo>
                    <a:pt x="8306" y="0"/>
                  </a:lnTo>
                </a:path>
              </a:pathLst>
            </a:custGeom>
            <a:grpFill/>
            <a:ln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656;p40"/>
            <p:cNvSpPr/>
            <p:nvPr/>
          </p:nvSpPr>
          <p:spPr>
            <a:xfrm>
              <a:off x="1934025" y="1001650"/>
              <a:ext cx="207650" cy="331250"/>
            </a:xfrm>
            <a:custGeom>
              <a:avLst/>
              <a:gdLst/>
              <a:ahLst/>
              <a:cxnLst/>
              <a:rect l="l" t="t" r="r" b="b"/>
              <a:pathLst>
                <a:path w="8306" h="13250" fill="none" extrusionOk="0">
                  <a:moveTo>
                    <a:pt x="8306" y="2192"/>
                  </a:moveTo>
                  <a:lnTo>
                    <a:pt x="8306" y="13249"/>
                  </a:lnTo>
                  <a:lnTo>
                    <a:pt x="8306" y="13249"/>
                  </a:lnTo>
                  <a:lnTo>
                    <a:pt x="8062" y="13030"/>
                  </a:lnTo>
                  <a:lnTo>
                    <a:pt x="7770" y="12762"/>
                  </a:lnTo>
                  <a:lnTo>
                    <a:pt x="7405" y="12494"/>
                  </a:lnTo>
                  <a:lnTo>
                    <a:pt x="7186" y="12348"/>
                  </a:lnTo>
                  <a:lnTo>
                    <a:pt x="6966" y="12226"/>
                  </a:lnTo>
                  <a:lnTo>
                    <a:pt x="6699" y="12105"/>
                  </a:lnTo>
                  <a:lnTo>
                    <a:pt x="6431" y="11983"/>
                  </a:lnTo>
                  <a:lnTo>
                    <a:pt x="6114" y="11885"/>
                  </a:lnTo>
                  <a:lnTo>
                    <a:pt x="5773" y="11788"/>
                  </a:lnTo>
                  <a:lnTo>
                    <a:pt x="5408" y="11715"/>
                  </a:lnTo>
                  <a:lnTo>
                    <a:pt x="5018" y="11642"/>
                  </a:lnTo>
                  <a:lnTo>
                    <a:pt x="4604" y="11617"/>
                  </a:lnTo>
                  <a:lnTo>
                    <a:pt x="4166" y="11593"/>
                  </a:lnTo>
                  <a:lnTo>
                    <a:pt x="4166" y="11593"/>
                  </a:lnTo>
                  <a:lnTo>
                    <a:pt x="3581" y="11617"/>
                  </a:lnTo>
                  <a:lnTo>
                    <a:pt x="3021" y="11666"/>
                  </a:lnTo>
                  <a:lnTo>
                    <a:pt x="2534" y="11715"/>
                  </a:lnTo>
                  <a:lnTo>
                    <a:pt x="2071" y="11788"/>
                  </a:lnTo>
                  <a:lnTo>
                    <a:pt x="1657" y="11885"/>
                  </a:lnTo>
                  <a:lnTo>
                    <a:pt x="1292" y="11958"/>
                  </a:lnTo>
                  <a:lnTo>
                    <a:pt x="732" y="12129"/>
                  </a:lnTo>
                  <a:lnTo>
                    <a:pt x="732" y="12129"/>
                  </a:lnTo>
                  <a:lnTo>
                    <a:pt x="561" y="12153"/>
                  </a:lnTo>
                  <a:lnTo>
                    <a:pt x="561" y="12153"/>
                  </a:lnTo>
                  <a:lnTo>
                    <a:pt x="391" y="12129"/>
                  </a:lnTo>
                  <a:lnTo>
                    <a:pt x="245" y="12056"/>
                  </a:lnTo>
                  <a:lnTo>
                    <a:pt x="245" y="12056"/>
                  </a:lnTo>
                  <a:lnTo>
                    <a:pt x="147" y="11958"/>
                  </a:lnTo>
                  <a:lnTo>
                    <a:pt x="74" y="11861"/>
                  </a:lnTo>
                  <a:lnTo>
                    <a:pt x="25" y="11739"/>
                  </a:lnTo>
                  <a:lnTo>
                    <a:pt x="1" y="11593"/>
                  </a:lnTo>
                  <a:lnTo>
                    <a:pt x="1" y="1656"/>
                  </a:lnTo>
                  <a:lnTo>
                    <a:pt x="1" y="1656"/>
                  </a:lnTo>
                  <a:lnTo>
                    <a:pt x="25" y="1534"/>
                  </a:lnTo>
                  <a:lnTo>
                    <a:pt x="50" y="1437"/>
                  </a:lnTo>
                  <a:lnTo>
                    <a:pt x="123" y="1315"/>
                  </a:lnTo>
                  <a:lnTo>
                    <a:pt x="196" y="1242"/>
                  </a:lnTo>
                  <a:lnTo>
                    <a:pt x="196" y="1242"/>
                  </a:lnTo>
                  <a:lnTo>
                    <a:pt x="342" y="1120"/>
                  </a:lnTo>
                  <a:lnTo>
                    <a:pt x="512" y="974"/>
                  </a:lnTo>
                  <a:lnTo>
                    <a:pt x="926" y="755"/>
                  </a:lnTo>
                  <a:lnTo>
                    <a:pt x="1389" y="536"/>
                  </a:lnTo>
                  <a:lnTo>
                    <a:pt x="1901" y="341"/>
                  </a:lnTo>
                  <a:lnTo>
                    <a:pt x="2461" y="195"/>
                  </a:lnTo>
                  <a:lnTo>
                    <a:pt x="3021" y="73"/>
                  </a:lnTo>
                  <a:lnTo>
                    <a:pt x="3581" y="24"/>
                  </a:lnTo>
                  <a:lnTo>
                    <a:pt x="4166" y="0"/>
                  </a:lnTo>
                  <a:lnTo>
                    <a:pt x="4166" y="0"/>
                  </a:lnTo>
                  <a:lnTo>
                    <a:pt x="4531" y="0"/>
                  </a:lnTo>
                  <a:lnTo>
                    <a:pt x="4872" y="49"/>
                  </a:lnTo>
                  <a:lnTo>
                    <a:pt x="5213" y="98"/>
                  </a:lnTo>
                  <a:lnTo>
                    <a:pt x="5530" y="171"/>
                  </a:lnTo>
                  <a:lnTo>
                    <a:pt x="5822" y="268"/>
                  </a:lnTo>
                  <a:lnTo>
                    <a:pt x="6114" y="365"/>
                  </a:lnTo>
                  <a:lnTo>
                    <a:pt x="6358" y="487"/>
                  </a:lnTo>
                  <a:lnTo>
                    <a:pt x="6626" y="609"/>
                  </a:lnTo>
                  <a:lnTo>
                    <a:pt x="7064" y="901"/>
                  </a:lnTo>
                  <a:lnTo>
                    <a:pt x="7429" y="1169"/>
                  </a:lnTo>
                  <a:lnTo>
                    <a:pt x="7746" y="1437"/>
                  </a:lnTo>
                  <a:lnTo>
                    <a:pt x="8014" y="1681"/>
                  </a:lnTo>
                  <a:lnTo>
                    <a:pt x="8014" y="1681"/>
                  </a:lnTo>
                  <a:lnTo>
                    <a:pt x="8136" y="1802"/>
                  </a:lnTo>
                  <a:lnTo>
                    <a:pt x="8136" y="1802"/>
                  </a:lnTo>
                  <a:lnTo>
                    <a:pt x="8209" y="1875"/>
                  </a:lnTo>
                  <a:lnTo>
                    <a:pt x="8257" y="1973"/>
                  </a:lnTo>
                  <a:lnTo>
                    <a:pt x="8306" y="2095"/>
                  </a:lnTo>
                  <a:lnTo>
                    <a:pt x="8306" y="2192"/>
                  </a:lnTo>
                  <a:lnTo>
                    <a:pt x="8306" y="2192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657;p40"/>
            <p:cNvSpPr/>
            <p:nvPr/>
          </p:nvSpPr>
          <p:spPr>
            <a:xfrm>
              <a:off x="2141650" y="1001650"/>
              <a:ext cx="207675" cy="331250"/>
            </a:xfrm>
            <a:custGeom>
              <a:avLst/>
              <a:gdLst/>
              <a:ahLst/>
              <a:cxnLst/>
              <a:rect l="l" t="t" r="r" b="b"/>
              <a:pathLst>
                <a:path w="8307" h="13250" fill="none" extrusionOk="0">
                  <a:moveTo>
                    <a:pt x="1" y="2192"/>
                  </a:moveTo>
                  <a:lnTo>
                    <a:pt x="1" y="13249"/>
                  </a:lnTo>
                  <a:lnTo>
                    <a:pt x="1" y="13249"/>
                  </a:lnTo>
                  <a:lnTo>
                    <a:pt x="245" y="13030"/>
                  </a:lnTo>
                  <a:lnTo>
                    <a:pt x="537" y="12762"/>
                  </a:lnTo>
                  <a:lnTo>
                    <a:pt x="902" y="12494"/>
                  </a:lnTo>
                  <a:lnTo>
                    <a:pt x="1121" y="12348"/>
                  </a:lnTo>
                  <a:lnTo>
                    <a:pt x="1341" y="12226"/>
                  </a:lnTo>
                  <a:lnTo>
                    <a:pt x="1608" y="12105"/>
                  </a:lnTo>
                  <a:lnTo>
                    <a:pt x="1876" y="11983"/>
                  </a:lnTo>
                  <a:lnTo>
                    <a:pt x="2193" y="11885"/>
                  </a:lnTo>
                  <a:lnTo>
                    <a:pt x="2534" y="11788"/>
                  </a:lnTo>
                  <a:lnTo>
                    <a:pt x="2899" y="11715"/>
                  </a:lnTo>
                  <a:lnTo>
                    <a:pt x="3289" y="11642"/>
                  </a:lnTo>
                  <a:lnTo>
                    <a:pt x="3703" y="11617"/>
                  </a:lnTo>
                  <a:lnTo>
                    <a:pt x="4141" y="11593"/>
                  </a:lnTo>
                  <a:lnTo>
                    <a:pt x="4141" y="11593"/>
                  </a:lnTo>
                  <a:lnTo>
                    <a:pt x="4726" y="11617"/>
                  </a:lnTo>
                  <a:lnTo>
                    <a:pt x="5286" y="11666"/>
                  </a:lnTo>
                  <a:lnTo>
                    <a:pt x="5773" y="11715"/>
                  </a:lnTo>
                  <a:lnTo>
                    <a:pt x="6236" y="11788"/>
                  </a:lnTo>
                  <a:lnTo>
                    <a:pt x="6650" y="11885"/>
                  </a:lnTo>
                  <a:lnTo>
                    <a:pt x="7015" y="11958"/>
                  </a:lnTo>
                  <a:lnTo>
                    <a:pt x="7575" y="12129"/>
                  </a:lnTo>
                  <a:lnTo>
                    <a:pt x="7575" y="12129"/>
                  </a:lnTo>
                  <a:lnTo>
                    <a:pt x="7746" y="12153"/>
                  </a:lnTo>
                  <a:lnTo>
                    <a:pt x="7746" y="12153"/>
                  </a:lnTo>
                  <a:lnTo>
                    <a:pt x="7916" y="12129"/>
                  </a:lnTo>
                  <a:lnTo>
                    <a:pt x="8062" y="12056"/>
                  </a:lnTo>
                  <a:lnTo>
                    <a:pt x="8062" y="12056"/>
                  </a:lnTo>
                  <a:lnTo>
                    <a:pt x="8160" y="11958"/>
                  </a:lnTo>
                  <a:lnTo>
                    <a:pt x="8233" y="11861"/>
                  </a:lnTo>
                  <a:lnTo>
                    <a:pt x="8282" y="11739"/>
                  </a:lnTo>
                  <a:lnTo>
                    <a:pt x="8306" y="11593"/>
                  </a:lnTo>
                  <a:lnTo>
                    <a:pt x="8306" y="1656"/>
                  </a:lnTo>
                  <a:lnTo>
                    <a:pt x="8306" y="1656"/>
                  </a:lnTo>
                  <a:lnTo>
                    <a:pt x="8282" y="1534"/>
                  </a:lnTo>
                  <a:lnTo>
                    <a:pt x="8257" y="1437"/>
                  </a:lnTo>
                  <a:lnTo>
                    <a:pt x="8184" y="1315"/>
                  </a:lnTo>
                  <a:lnTo>
                    <a:pt x="8111" y="1242"/>
                  </a:lnTo>
                  <a:lnTo>
                    <a:pt x="8111" y="1242"/>
                  </a:lnTo>
                  <a:lnTo>
                    <a:pt x="7965" y="1120"/>
                  </a:lnTo>
                  <a:lnTo>
                    <a:pt x="7795" y="974"/>
                  </a:lnTo>
                  <a:lnTo>
                    <a:pt x="7381" y="755"/>
                  </a:lnTo>
                  <a:lnTo>
                    <a:pt x="6918" y="536"/>
                  </a:lnTo>
                  <a:lnTo>
                    <a:pt x="6406" y="341"/>
                  </a:lnTo>
                  <a:lnTo>
                    <a:pt x="5846" y="195"/>
                  </a:lnTo>
                  <a:lnTo>
                    <a:pt x="5286" y="73"/>
                  </a:lnTo>
                  <a:lnTo>
                    <a:pt x="4726" y="24"/>
                  </a:lnTo>
                  <a:lnTo>
                    <a:pt x="4141" y="0"/>
                  </a:lnTo>
                  <a:lnTo>
                    <a:pt x="4141" y="0"/>
                  </a:lnTo>
                  <a:lnTo>
                    <a:pt x="3776" y="0"/>
                  </a:lnTo>
                  <a:lnTo>
                    <a:pt x="3435" y="49"/>
                  </a:lnTo>
                  <a:lnTo>
                    <a:pt x="3094" y="98"/>
                  </a:lnTo>
                  <a:lnTo>
                    <a:pt x="2777" y="171"/>
                  </a:lnTo>
                  <a:lnTo>
                    <a:pt x="2485" y="268"/>
                  </a:lnTo>
                  <a:lnTo>
                    <a:pt x="2193" y="365"/>
                  </a:lnTo>
                  <a:lnTo>
                    <a:pt x="1949" y="487"/>
                  </a:lnTo>
                  <a:lnTo>
                    <a:pt x="1681" y="609"/>
                  </a:lnTo>
                  <a:lnTo>
                    <a:pt x="1243" y="901"/>
                  </a:lnTo>
                  <a:lnTo>
                    <a:pt x="878" y="1169"/>
                  </a:lnTo>
                  <a:lnTo>
                    <a:pt x="561" y="1437"/>
                  </a:lnTo>
                  <a:lnTo>
                    <a:pt x="293" y="1681"/>
                  </a:lnTo>
                  <a:lnTo>
                    <a:pt x="293" y="1681"/>
                  </a:lnTo>
                  <a:lnTo>
                    <a:pt x="171" y="1802"/>
                  </a:lnTo>
                  <a:lnTo>
                    <a:pt x="171" y="1802"/>
                  </a:lnTo>
                  <a:lnTo>
                    <a:pt x="98" y="1875"/>
                  </a:lnTo>
                  <a:lnTo>
                    <a:pt x="50" y="1973"/>
                  </a:lnTo>
                  <a:lnTo>
                    <a:pt x="1" y="2095"/>
                  </a:lnTo>
                  <a:lnTo>
                    <a:pt x="1" y="2192"/>
                  </a:lnTo>
                  <a:lnTo>
                    <a:pt x="1" y="2192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" name="Google Shape;784;p40"/>
          <p:cNvGrpSpPr/>
          <p:nvPr/>
        </p:nvGrpSpPr>
        <p:grpSpPr>
          <a:xfrm>
            <a:off x="5055401" y="922195"/>
            <a:ext cx="698551" cy="448574"/>
            <a:chOff x="1244800" y="3717225"/>
            <a:chExt cx="449375" cy="302025"/>
          </a:xfrm>
          <a:solidFill>
            <a:schemeClr val="accent4">
              <a:lumMod val="75000"/>
            </a:schemeClr>
          </a:solidFill>
        </p:grpSpPr>
        <p:sp>
          <p:nvSpPr>
            <p:cNvPr id="20" name="Google Shape;785;p40"/>
            <p:cNvSpPr/>
            <p:nvPr/>
          </p:nvSpPr>
          <p:spPr>
            <a:xfrm>
              <a:off x="1244800" y="3717225"/>
              <a:ext cx="449375" cy="302025"/>
            </a:xfrm>
            <a:custGeom>
              <a:avLst/>
              <a:gdLst/>
              <a:ahLst/>
              <a:cxnLst/>
              <a:rect l="l" t="t" r="r" b="b"/>
              <a:pathLst>
                <a:path w="17975" h="12081" fill="none" extrusionOk="0">
                  <a:moveTo>
                    <a:pt x="17000" y="0"/>
                  </a:moveTo>
                  <a:lnTo>
                    <a:pt x="974" y="0"/>
                  </a:lnTo>
                  <a:lnTo>
                    <a:pt x="974" y="0"/>
                  </a:lnTo>
                  <a:lnTo>
                    <a:pt x="780" y="25"/>
                  </a:lnTo>
                  <a:lnTo>
                    <a:pt x="585" y="73"/>
                  </a:lnTo>
                  <a:lnTo>
                    <a:pt x="414" y="171"/>
                  </a:lnTo>
                  <a:lnTo>
                    <a:pt x="292" y="292"/>
                  </a:lnTo>
                  <a:lnTo>
                    <a:pt x="171" y="439"/>
                  </a:lnTo>
                  <a:lnTo>
                    <a:pt x="73" y="609"/>
                  </a:lnTo>
                  <a:lnTo>
                    <a:pt x="25" y="780"/>
                  </a:lnTo>
                  <a:lnTo>
                    <a:pt x="0" y="974"/>
                  </a:lnTo>
                  <a:lnTo>
                    <a:pt x="0" y="11106"/>
                  </a:lnTo>
                  <a:lnTo>
                    <a:pt x="0" y="11106"/>
                  </a:lnTo>
                  <a:lnTo>
                    <a:pt x="25" y="11301"/>
                  </a:lnTo>
                  <a:lnTo>
                    <a:pt x="73" y="11471"/>
                  </a:lnTo>
                  <a:lnTo>
                    <a:pt x="171" y="11642"/>
                  </a:lnTo>
                  <a:lnTo>
                    <a:pt x="292" y="11788"/>
                  </a:lnTo>
                  <a:lnTo>
                    <a:pt x="414" y="11910"/>
                  </a:lnTo>
                  <a:lnTo>
                    <a:pt x="585" y="12007"/>
                  </a:lnTo>
                  <a:lnTo>
                    <a:pt x="780" y="12056"/>
                  </a:lnTo>
                  <a:lnTo>
                    <a:pt x="974" y="12080"/>
                  </a:lnTo>
                  <a:lnTo>
                    <a:pt x="17000" y="12080"/>
                  </a:lnTo>
                  <a:lnTo>
                    <a:pt x="17000" y="12080"/>
                  </a:lnTo>
                  <a:lnTo>
                    <a:pt x="17195" y="12056"/>
                  </a:lnTo>
                  <a:lnTo>
                    <a:pt x="17390" y="12007"/>
                  </a:lnTo>
                  <a:lnTo>
                    <a:pt x="17560" y="11910"/>
                  </a:lnTo>
                  <a:lnTo>
                    <a:pt x="17682" y="11788"/>
                  </a:lnTo>
                  <a:lnTo>
                    <a:pt x="17804" y="11642"/>
                  </a:lnTo>
                  <a:lnTo>
                    <a:pt x="17901" y="11471"/>
                  </a:lnTo>
                  <a:lnTo>
                    <a:pt x="17950" y="11301"/>
                  </a:lnTo>
                  <a:lnTo>
                    <a:pt x="17974" y="11106"/>
                  </a:lnTo>
                  <a:lnTo>
                    <a:pt x="17974" y="974"/>
                  </a:lnTo>
                  <a:lnTo>
                    <a:pt x="17974" y="974"/>
                  </a:lnTo>
                  <a:lnTo>
                    <a:pt x="17950" y="780"/>
                  </a:lnTo>
                  <a:lnTo>
                    <a:pt x="17901" y="609"/>
                  </a:lnTo>
                  <a:lnTo>
                    <a:pt x="17804" y="439"/>
                  </a:lnTo>
                  <a:lnTo>
                    <a:pt x="17682" y="292"/>
                  </a:lnTo>
                  <a:lnTo>
                    <a:pt x="17560" y="171"/>
                  </a:lnTo>
                  <a:lnTo>
                    <a:pt x="17390" y="73"/>
                  </a:lnTo>
                  <a:lnTo>
                    <a:pt x="17195" y="25"/>
                  </a:lnTo>
                  <a:lnTo>
                    <a:pt x="17000" y="0"/>
                  </a:lnTo>
                  <a:lnTo>
                    <a:pt x="17000" y="0"/>
                  </a:lnTo>
                </a:path>
              </a:pathLst>
            </a:custGeom>
            <a:grpFill/>
            <a:ln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786;p40"/>
            <p:cNvSpPr/>
            <p:nvPr/>
          </p:nvSpPr>
          <p:spPr>
            <a:xfrm>
              <a:off x="1244800" y="3795150"/>
              <a:ext cx="449375" cy="25"/>
            </a:xfrm>
            <a:custGeom>
              <a:avLst/>
              <a:gdLst/>
              <a:ahLst/>
              <a:cxnLst/>
              <a:rect l="l" t="t" r="r" b="b"/>
              <a:pathLst>
                <a:path w="17975" h="1" fill="none" extrusionOk="0">
                  <a:moveTo>
                    <a:pt x="17974" y="1"/>
                  </a:moveTo>
                  <a:lnTo>
                    <a:pt x="0" y="1"/>
                  </a:lnTo>
                </a:path>
              </a:pathLst>
            </a:custGeom>
            <a:grpFill/>
            <a:ln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787;p40"/>
            <p:cNvSpPr/>
            <p:nvPr/>
          </p:nvSpPr>
          <p:spPr>
            <a:xfrm>
              <a:off x="1244800" y="3853000"/>
              <a:ext cx="449375" cy="25"/>
            </a:xfrm>
            <a:custGeom>
              <a:avLst/>
              <a:gdLst/>
              <a:ahLst/>
              <a:cxnLst/>
              <a:rect l="l" t="t" r="r" b="b"/>
              <a:pathLst>
                <a:path w="17975" h="1" fill="none" extrusionOk="0">
                  <a:moveTo>
                    <a:pt x="0" y="0"/>
                  </a:moveTo>
                  <a:lnTo>
                    <a:pt x="17974" y="0"/>
                  </a:lnTo>
                </a:path>
              </a:pathLst>
            </a:custGeom>
            <a:grpFill/>
            <a:ln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788;p40"/>
            <p:cNvSpPr/>
            <p:nvPr/>
          </p:nvSpPr>
          <p:spPr>
            <a:xfrm>
              <a:off x="1302625" y="3893800"/>
              <a:ext cx="161375" cy="25"/>
            </a:xfrm>
            <a:custGeom>
              <a:avLst/>
              <a:gdLst/>
              <a:ahLst/>
              <a:cxnLst/>
              <a:rect l="l" t="t" r="r" b="b"/>
              <a:pathLst>
                <a:path w="6455" h="1" fill="none" extrusionOk="0">
                  <a:moveTo>
                    <a:pt x="6455" y="0"/>
                  </a:moveTo>
                  <a:lnTo>
                    <a:pt x="1" y="0"/>
                  </a:lnTo>
                </a:path>
              </a:pathLst>
            </a:custGeom>
            <a:grpFill/>
            <a:ln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789;p40"/>
            <p:cNvSpPr/>
            <p:nvPr/>
          </p:nvSpPr>
          <p:spPr>
            <a:xfrm>
              <a:off x="1302625" y="3933975"/>
              <a:ext cx="110250" cy="25"/>
            </a:xfrm>
            <a:custGeom>
              <a:avLst/>
              <a:gdLst/>
              <a:ahLst/>
              <a:cxnLst/>
              <a:rect l="l" t="t" r="r" b="b"/>
              <a:pathLst>
                <a:path w="4410" h="1" fill="none" extrusionOk="0">
                  <a:moveTo>
                    <a:pt x="4409" y="1"/>
                  </a:moveTo>
                  <a:lnTo>
                    <a:pt x="1" y="1"/>
                  </a:lnTo>
                </a:path>
              </a:pathLst>
            </a:custGeom>
            <a:grpFill/>
            <a:ln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790;p40"/>
            <p:cNvSpPr/>
            <p:nvPr/>
          </p:nvSpPr>
          <p:spPr>
            <a:xfrm>
              <a:off x="1572975" y="3899875"/>
              <a:ext cx="62125" cy="40225"/>
            </a:xfrm>
            <a:custGeom>
              <a:avLst/>
              <a:gdLst/>
              <a:ahLst/>
              <a:cxnLst/>
              <a:rect l="l" t="t" r="r" b="b"/>
              <a:pathLst>
                <a:path w="2485" h="1609" fill="none" extrusionOk="0">
                  <a:moveTo>
                    <a:pt x="1998" y="1"/>
                  </a:moveTo>
                  <a:lnTo>
                    <a:pt x="488" y="1"/>
                  </a:lnTo>
                  <a:lnTo>
                    <a:pt x="488" y="1"/>
                  </a:lnTo>
                  <a:lnTo>
                    <a:pt x="390" y="1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0" y="488"/>
                  </a:lnTo>
                  <a:lnTo>
                    <a:pt x="0" y="1121"/>
                  </a:lnTo>
                  <a:lnTo>
                    <a:pt x="0" y="1121"/>
                  </a:lnTo>
                  <a:lnTo>
                    <a:pt x="25" y="1218"/>
                  </a:lnTo>
                  <a:lnTo>
                    <a:pt x="49" y="1316"/>
                  </a:lnTo>
                  <a:lnTo>
                    <a:pt x="98" y="1389"/>
                  </a:lnTo>
                  <a:lnTo>
                    <a:pt x="147" y="1462"/>
                  </a:lnTo>
                  <a:lnTo>
                    <a:pt x="220" y="1511"/>
                  </a:lnTo>
                  <a:lnTo>
                    <a:pt x="293" y="1559"/>
                  </a:lnTo>
                  <a:lnTo>
                    <a:pt x="390" y="1584"/>
                  </a:lnTo>
                  <a:lnTo>
                    <a:pt x="488" y="1608"/>
                  </a:lnTo>
                  <a:lnTo>
                    <a:pt x="1998" y="1608"/>
                  </a:lnTo>
                  <a:lnTo>
                    <a:pt x="1998" y="1608"/>
                  </a:lnTo>
                  <a:lnTo>
                    <a:pt x="2095" y="1584"/>
                  </a:lnTo>
                  <a:lnTo>
                    <a:pt x="2192" y="1559"/>
                  </a:lnTo>
                  <a:lnTo>
                    <a:pt x="2265" y="1511"/>
                  </a:lnTo>
                  <a:lnTo>
                    <a:pt x="2339" y="1462"/>
                  </a:lnTo>
                  <a:lnTo>
                    <a:pt x="2387" y="1389"/>
                  </a:lnTo>
                  <a:lnTo>
                    <a:pt x="2436" y="1316"/>
                  </a:lnTo>
                  <a:lnTo>
                    <a:pt x="2485" y="1218"/>
                  </a:lnTo>
                  <a:lnTo>
                    <a:pt x="2485" y="1121"/>
                  </a:lnTo>
                  <a:lnTo>
                    <a:pt x="2485" y="488"/>
                  </a:lnTo>
                  <a:lnTo>
                    <a:pt x="2485" y="488"/>
                  </a:lnTo>
                  <a:lnTo>
                    <a:pt x="2485" y="390"/>
                  </a:lnTo>
                  <a:lnTo>
                    <a:pt x="2436" y="293"/>
                  </a:lnTo>
                  <a:lnTo>
                    <a:pt x="2387" y="220"/>
                  </a:lnTo>
                  <a:lnTo>
                    <a:pt x="2339" y="147"/>
                  </a:lnTo>
                  <a:lnTo>
                    <a:pt x="2265" y="74"/>
                  </a:lnTo>
                  <a:lnTo>
                    <a:pt x="2192" y="25"/>
                  </a:lnTo>
                  <a:lnTo>
                    <a:pt x="2095" y="1"/>
                  </a:lnTo>
                  <a:lnTo>
                    <a:pt x="1998" y="1"/>
                  </a:lnTo>
                  <a:lnTo>
                    <a:pt x="1998" y="1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984;p40"/>
          <p:cNvGrpSpPr/>
          <p:nvPr/>
        </p:nvGrpSpPr>
        <p:grpSpPr>
          <a:xfrm>
            <a:off x="5939796" y="920447"/>
            <a:ext cx="672045" cy="390726"/>
            <a:chOff x="3269900" y="3064500"/>
            <a:chExt cx="432325" cy="263075"/>
          </a:xfrm>
          <a:solidFill>
            <a:schemeClr val="accent4">
              <a:lumMod val="75000"/>
            </a:schemeClr>
          </a:solidFill>
        </p:grpSpPr>
        <p:sp>
          <p:nvSpPr>
            <p:cNvPr id="27" name="Google Shape;985;p40"/>
            <p:cNvSpPr/>
            <p:nvPr/>
          </p:nvSpPr>
          <p:spPr>
            <a:xfrm>
              <a:off x="3269900" y="3064500"/>
              <a:ext cx="432325" cy="263075"/>
            </a:xfrm>
            <a:custGeom>
              <a:avLst/>
              <a:gdLst/>
              <a:ahLst/>
              <a:cxnLst/>
              <a:rect l="l" t="t" r="r" b="b"/>
              <a:pathLst>
                <a:path w="17293" h="10523" fill="none" extrusionOk="0">
                  <a:moveTo>
                    <a:pt x="14711" y="7916"/>
                  </a:moveTo>
                  <a:lnTo>
                    <a:pt x="14711" y="7916"/>
                  </a:lnTo>
                  <a:lnTo>
                    <a:pt x="14151" y="8379"/>
                  </a:lnTo>
                  <a:lnTo>
                    <a:pt x="13493" y="8842"/>
                  </a:lnTo>
                  <a:lnTo>
                    <a:pt x="12811" y="9280"/>
                  </a:lnTo>
                  <a:lnTo>
                    <a:pt x="12446" y="9475"/>
                  </a:lnTo>
                  <a:lnTo>
                    <a:pt x="12056" y="9670"/>
                  </a:lnTo>
                  <a:lnTo>
                    <a:pt x="11667" y="9840"/>
                  </a:lnTo>
                  <a:lnTo>
                    <a:pt x="11253" y="10011"/>
                  </a:lnTo>
                  <a:lnTo>
                    <a:pt x="10839" y="10157"/>
                  </a:lnTo>
                  <a:lnTo>
                    <a:pt x="10425" y="10278"/>
                  </a:lnTo>
                  <a:lnTo>
                    <a:pt x="9986" y="10376"/>
                  </a:lnTo>
                  <a:lnTo>
                    <a:pt x="9548" y="10449"/>
                  </a:lnTo>
                  <a:lnTo>
                    <a:pt x="9109" y="10498"/>
                  </a:lnTo>
                  <a:lnTo>
                    <a:pt x="8647" y="10522"/>
                  </a:lnTo>
                  <a:lnTo>
                    <a:pt x="8647" y="10522"/>
                  </a:lnTo>
                  <a:lnTo>
                    <a:pt x="8233" y="10522"/>
                  </a:lnTo>
                  <a:lnTo>
                    <a:pt x="7843" y="10473"/>
                  </a:lnTo>
                  <a:lnTo>
                    <a:pt x="7453" y="10425"/>
                  </a:lnTo>
                  <a:lnTo>
                    <a:pt x="7064" y="10327"/>
                  </a:lnTo>
                  <a:lnTo>
                    <a:pt x="6674" y="10230"/>
                  </a:lnTo>
                  <a:lnTo>
                    <a:pt x="6284" y="10108"/>
                  </a:lnTo>
                  <a:lnTo>
                    <a:pt x="5919" y="9986"/>
                  </a:lnTo>
                  <a:lnTo>
                    <a:pt x="5554" y="9840"/>
                  </a:lnTo>
                  <a:lnTo>
                    <a:pt x="5213" y="9670"/>
                  </a:lnTo>
                  <a:lnTo>
                    <a:pt x="4847" y="9499"/>
                  </a:lnTo>
                  <a:lnTo>
                    <a:pt x="4190" y="9109"/>
                  </a:lnTo>
                  <a:lnTo>
                    <a:pt x="3557" y="8695"/>
                  </a:lnTo>
                  <a:lnTo>
                    <a:pt x="2972" y="8233"/>
                  </a:lnTo>
                  <a:lnTo>
                    <a:pt x="2412" y="7794"/>
                  </a:lnTo>
                  <a:lnTo>
                    <a:pt x="1900" y="7332"/>
                  </a:lnTo>
                  <a:lnTo>
                    <a:pt x="1438" y="6893"/>
                  </a:lnTo>
                  <a:lnTo>
                    <a:pt x="1048" y="6479"/>
                  </a:lnTo>
                  <a:lnTo>
                    <a:pt x="390" y="5748"/>
                  </a:lnTo>
                  <a:lnTo>
                    <a:pt x="1" y="5261"/>
                  </a:lnTo>
                  <a:lnTo>
                    <a:pt x="1" y="5261"/>
                  </a:lnTo>
                  <a:lnTo>
                    <a:pt x="390" y="4774"/>
                  </a:lnTo>
                  <a:lnTo>
                    <a:pt x="1048" y="4044"/>
                  </a:lnTo>
                  <a:lnTo>
                    <a:pt x="1438" y="3630"/>
                  </a:lnTo>
                  <a:lnTo>
                    <a:pt x="1900" y="3191"/>
                  </a:lnTo>
                  <a:lnTo>
                    <a:pt x="2412" y="2728"/>
                  </a:lnTo>
                  <a:lnTo>
                    <a:pt x="2972" y="2290"/>
                  </a:lnTo>
                  <a:lnTo>
                    <a:pt x="3557" y="1852"/>
                  </a:lnTo>
                  <a:lnTo>
                    <a:pt x="4190" y="1413"/>
                  </a:lnTo>
                  <a:lnTo>
                    <a:pt x="4847" y="1024"/>
                  </a:lnTo>
                  <a:lnTo>
                    <a:pt x="5213" y="853"/>
                  </a:lnTo>
                  <a:lnTo>
                    <a:pt x="5554" y="683"/>
                  </a:lnTo>
                  <a:lnTo>
                    <a:pt x="5919" y="536"/>
                  </a:lnTo>
                  <a:lnTo>
                    <a:pt x="6284" y="415"/>
                  </a:lnTo>
                  <a:lnTo>
                    <a:pt x="6674" y="293"/>
                  </a:lnTo>
                  <a:lnTo>
                    <a:pt x="7064" y="196"/>
                  </a:lnTo>
                  <a:lnTo>
                    <a:pt x="7453" y="98"/>
                  </a:lnTo>
                  <a:lnTo>
                    <a:pt x="7843" y="49"/>
                  </a:lnTo>
                  <a:lnTo>
                    <a:pt x="8233" y="1"/>
                  </a:lnTo>
                  <a:lnTo>
                    <a:pt x="8647" y="1"/>
                  </a:lnTo>
                  <a:lnTo>
                    <a:pt x="8647" y="1"/>
                  </a:lnTo>
                  <a:lnTo>
                    <a:pt x="9109" y="25"/>
                  </a:lnTo>
                  <a:lnTo>
                    <a:pt x="9548" y="74"/>
                  </a:lnTo>
                  <a:lnTo>
                    <a:pt x="9986" y="147"/>
                  </a:lnTo>
                  <a:lnTo>
                    <a:pt x="10425" y="244"/>
                  </a:lnTo>
                  <a:lnTo>
                    <a:pt x="10839" y="366"/>
                  </a:lnTo>
                  <a:lnTo>
                    <a:pt x="11253" y="512"/>
                  </a:lnTo>
                  <a:lnTo>
                    <a:pt x="11667" y="683"/>
                  </a:lnTo>
                  <a:lnTo>
                    <a:pt x="12056" y="853"/>
                  </a:lnTo>
                  <a:lnTo>
                    <a:pt x="12446" y="1048"/>
                  </a:lnTo>
                  <a:lnTo>
                    <a:pt x="12811" y="1243"/>
                  </a:lnTo>
                  <a:lnTo>
                    <a:pt x="13493" y="1681"/>
                  </a:lnTo>
                  <a:lnTo>
                    <a:pt x="14151" y="2144"/>
                  </a:lnTo>
                  <a:lnTo>
                    <a:pt x="14711" y="2607"/>
                  </a:lnTo>
                  <a:lnTo>
                    <a:pt x="14711" y="2607"/>
                  </a:lnTo>
                  <a:lnTo>
                    <a:pt x="15198" y="3021"/>
                  </a:lnTo>
                  <a:lnTo>
                    <a:pt x="15637" y="3435"/>
                  </a:lnTo>
                  <a:lnTo>
                    <a:pt x="16026" y="3824"/>
                  </a:lnTo>
                  <a:lnTo>
                    <a:pt x="16367" y="4190"/>
                  </a:lnTo>
                  <a:lnTo>
                    <a:pt x="16927" y="4823"/>
                  </a:lnTo>
                  <a:lnTo>
                    <a:pt x="17293" y="5261"/>
                  </a:lnTo>
                  <a:lnTo>
                    <a:pt x="17293" y="5261"/>
                  </a:lnTo>
                  <a:lnTo>
                    <a:pt x="16927" y="5700"/>
                  </a:lnTo>
                  <a:lnTo>
                    <a:pt x="16367" y="6333"/>
                  </a:lnTo>
                  <a:lnTo>
                    <a:pt x="16026" y="6698"/>
                  </a:lnTo>
                  <a:lnTo>
                    <a:pt x="15637" y="7088"/>
                  </a:lnTo>
                  <a:lnTo>
                    <a:pt x="15198" y="7502"/>
                  </a:lnTo>
                  <a:lnTo>
                    <a:pt x="14711" y="7916"/>
                  </a:lnTo>
                  <a:lnTo>
                    <a:pt x="14711" y="7916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986;p40"/>
            <p:cNvSpPr/>
            <p:nvPr/>
          </p:nvSpPr>
          <p:spPr>
            <a:xfrm>
              <a:off x="3445875" y="3155825"/>
              <a:ext cx="80400" cy="80400"/>
            </a:xfrm>
            <a:custGeom>
              <a:avLst/>
              <a:gdLst/>
              <a:ahLst/>
              <a:cxnLst/>
              <a:rect l="l" t="t" r="r" b="b"/>
              <a:pathLst>
                <a:path w="3216" h="3216" fill="none" extrusionOk="0">
                  <a:moveTo>
                    <a:pt x="0" y="1608"/>
                  </a:moveTo>
                  <a:lnTo>
                    <a:pt x="0" y="1608"/>
                  </a:lnTo>
                  <a:lnTo>
                    <a:pt x="25" y="1438"/>
                  </a:lnTo>
                  <a:lnTo>
                    <a:pt x="49" y="1292"/>
                  </a:lnTo>
                  <a:lnTo>
                    <a:pt x="73" y="1121"/>
                  </a:lnTo>
                  <a:lnTo>
                    <a:pt x="146" y="975"/>
                  </a:lnTo>
                  <a:lnTo>
                    <a:pt x="195" y="853"/>
                  </a:lnTo>
                  <a:lnTo>
                    <a:pt x="293" y="707"/>
                  </a:lnTo>
                  <a:lnTo>
                    <a:pt x="366" y="585"/>
                  </a:lnTo>
                  <a:lnTo>
                    <a:pt x="487" y="488"/>
                  </a:lnTo>
                  <a:lnTo>
                    <a:pt x="585" y="366"/>
                  </a:lnTo>
                  <a:lnTo>
                    <a:pt x="707" y="293"/>
                  </a:lnTo>
                  <a:lnTo>
                    <a:pt x="853" y="196"/>
                  </a:lnTo>
                  <a:lnTo>
                    <a:pt x="974" y="147"/>
                  </a:lnTo>
                  <a:lnTo>
                    <a:pt x="1121" y="74"/>
                  </a:lnTo>
                  <a:lnTo>
                    <a:pt x="1291" y="50"/>
                  </a:lnTo>
                  <a:lnTo>
                    <a:pt x="1437" y="25"/>
                  </a:lnTo>
                  <a:lnTo>
                    <a:pt x="1608" y="1"/>
                  </a:lnTo>
                  <a:lnTo>
                    <a:pt x="1608" y="1"/>
                  </a:lnTo>
                  <a:lnTo>
                    <a:pt x="1778" y="25"/>
                  </a:lnTo>
                  <a:lnTo>
                    <a:pt x="1924" y="50"/>
                  </a:lnTo>
                  <a:lnTo>
                    <a:pt x="2095" y="74"/>
                  </a:lnTo>
                  <a:lnTo>
                    <a:pt x="2241" y="147"/>
                  </a:lnTo>
                  <a:lnTo>
                    <a:pt x="2363" y="196"/>
                  </a:lnTo>
                  <a:lnTo>
                    <a:pt x="2509" y="293"/>
                  </a:lnTo>
                  <a:lnTo>
                    <a:pt x="2631" y="366"/>
                  </a:lnTo>
                  <a:lnTo>
                    <a:pt x="2728" y="488"/>
                  </a:lnTo>
                  <a:lnTo>
                    <a:pt x="2850" y="585"/>
                  </a:lnTo>
                  <a:lnTo>
                    <a:pt x="2923" y="707"/>
                  </a:lnTo>
                  <a:lnTo>
                    <a:pt x="3020" y="853"/>
                  </a:lnTo>
                  <a:lnTo>
                    <a:pt x="3069" y="975"/>
                  </a:lnTo>
                  <a:lnTo>
                    <a:pt x="3142" y="1121"/>
                  </a:lnTo>
                  <a:lnTo>
                    <a:pt x="3166" y="1292"/>
                  </a:lnTo>
                  <a:lnTo>
                    <a:pt x="3191" y="1438"/>
                  </a:lnTo>
                  <a:lnTo>
                    <a:pt x="3215" y="1608"/>
                  </a:lnTo>
                  <a:lnTo>
                    <a:pt x="3215" y="1608"/>
                  </a:lnTo>
                  <a:lnTo>
                    <a:pt x="3191" y="1779"/>
                  </a:lnTo>
                  <a:lnTo>
                    <a:pt x="3166" y="1925"/>
                  </a:lnTo>
                  <a:lnTo>
                    <a:pt x="3142" y="2095"/>
                  </a:lnTo>
                  <a:lnTo>
                    <a:pt x="3069" y="2242"/>
                  </a:lnTo>
                  <a:lnTo>
                    <a:pt x="3020" y="2363"/>
                  </a:lnTo>
                  <a:lnTo>
                    <a:pt x="2923" y="2509"/>
                  </a:lnTo>
                  <a:lnTo>
                    <a:pt x="2850" y="2631"/>
                  </a:lnTo>
                  <a:lnTo>
                    <a:pt x="2728" y="2729"/>
                  </a:lnTo>
                  <a:lnTo>
                    <a:pt x="2631" y="2850"/>
                  </a:lnTo>
                  <a:lnTo>
                    <a:pt x="2509" y="2924"/>
                  </a:lnTo>
                  <a:lnTo>
                    <a:pt x="2363" y="3021"/>
                  </a:lnTo>
                  <a:lnTo>
                    <a:pt x="2241" y="3070"/>
                  </a:lnTo>
                  <a:lnTo>
                    <a:pt x="2095" y="3143"/>
                  </a:lnTo>
                  <a:lnTo>
                    <a:pt x="1924" y="3167"/>
                  </a:lnTo>
                  <a:lnTo>
                    <a:pt x="1778" y="3191"/>
                  </a:lnTo>
                  <a:lnTo>
                    <a:pt x="1608" y="3216"/>
                  </a:lnTo>
                  <a:lnTo>
                    <a:pt x="1608" y="3216"/>
                  </a:lnTo>
                  <a:lnTo>
                    <a:pt x="1437" y="3191"/>
                  </a:lnTo>
                  <a:lnTo>
                    <a:pt x="1291" y="3167"/>
                  </a:lnTo>
                  <a:lnTo>
                    <a:pt x="1121" y="3143"/>
                  </a:lnTo>
                  <a:lnTo>
                    <a:pt x="974" y="3070"/>
                  </a:lnTo>
                  <a:lnTo>
                    <a:pt x="853" y="3021"/>
                  </a:lnTo>
                  <a:lnTo>
                    <a:pt x="707" y="2924"/>
                  </a:lnTo>
                  <a:lnTo>
                    <a:pt x="585" y="2850"/>
                  </a:lnTo>
                  <a:lnTo>
                    <a:pt x="487" y="2729"/>
                  </a:lnTo>
                  <a:lnTo>
                    <a:pt x="366" y="2631"/>
                  </a:lnTo>
                  <a:lnTo>
                    <a:pt x="293" y="2509"/>
                  </a:lnTo>
                  <a:lnTo>
                    <a:pt x="195" y="2363"/>
                  </a:lnTo>
                  <a:lnTo>
                    <a:pt x="146" y="2242"/>
                  </a:lnTo>
                  <a:lnTo>
                    <a:pt x="73" y="2095"/>
                  </a:lnTo>
                  <a:lnTo>
                    <a:pt x="49" y="1925"/>
                  </a:lnTo>
                  <a:lnTo>
                    <a:pt x="25" y="1779"/>
                  </a:lnTo>
                  <a:lnTo>
                    <a:pt x="0" y="1608"/>
                  </a:lnTo>
                  <a:lnTo>
                    <a:pt x="0" y="1608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987;p40"/>
            <p:cNvSpPr/>
            <p:nvPr/>
          </p:nvSpPr>
          <p:spPr>
            <a:xfrm>
              <a:off x="3381925" y="3091900"/>
              <a:ext cx="208275" cy="208275"/>
            </a:xfrm>
            <a:custGeom>
              <a:avLst/>
              <a:gdLst/>
              <a:ahLst/>
              <a:cxnLst/>
              <a:rect l="l" t="t" r="r" b="b"/>
              <a:pathLst>
                <a:path w="8331" h="8331" fill="none" extrusionOk="0">
                  <a:moveTo>
                    <a:pt x="1" y="4165"/>
                  </a:moveTo>
                  <a:lnTo>
                    <a:pt x="1" y="4165"/>
                  </a:lnTo>
                  <a:lnTo>
                    <a:pt x="25" y="3751"/>
                  </a:lnTo>
                  <a:lnTo>
                    <a:pt x="74" y="3337"/>
                  </a:lnTo>
                  <a:lnTo>
                    <a:pt x="196" y="2923"/>
                  </a:lnTo>
                  <a:lnTo>
                    <a:pt x="318" y="2534"/>
                  </a:lnTo>
                  <a:lnTo>
                    <a:pt x="512" y="2168"/>
                  </a:lnTo>
                  <a:lnTo>
                    <a:pt x="707" y="1827"/>
                  </a:lnTo>
                  <a:lnTo>
                    <a:pt x="951" y="1511"/>
                  </a:lnTo>
                  <a:lnTo>
                    <a:pt x="1219" y="1218"/>
                  </a:lnTo>
                  <a:lnTo>
                    <a:pt x="1511" y="951"/>
                  </a:lnTo>
                  <a:lnTo>
                    <a:pt x="1828" y="707"/>
                  </a:lnTo>
                  <a:lnTo>
                    <a:pt x="2169" y="512"/>
                  </a:lnTo>
                  <a:lnTo>
                    <a:pt x="2534" y="317"/>
                  </a:lnTo>
                  <a:lnTo>
                    <a:pt x="2924" y="195"/>
                  </a:lnTo>
                  <a:lnTo>
                    <a:pt x="3313" y="74"/>
                  </a:lnTo>
                  <a:lnTo>
                    <a:pt x="3727" y="25"/>
                  </a:lnTo>
                  <a:lnTo>
                    <a:pt x="4166" y="1"/>
                  </a:lnTo>
                  <a:lnTo>
                    <a:pt x="4166" y="1"/>
                  </a:lnTo>
                  <a:lnTo>
                    <a:pt x="4580" y="25"/>
                  </a:lnTo>
                  <a:lnTo>
                    <a:pt x="4994" y="74"/>
                  </a:lnTo>
                  <a:lnTo>
                    <a:pt x="5408" y="195"/>
                  </a:lnTo>
                  <a:lnTo>
                    <a:pt x="5797" y="317"/>
                  </a:lnTo>
                  <a:lnTo>
                    <a:pt x="6163" y="512"/>
                  </a:lnTo>
                  <a:lnTo>
                    <a:pt x="6504" y="707"/>
                  </a:lnTo>
                  <a:lnTo>
                    <a:pt x="6820" y="951"/>
                  </a:lnTo>
                  <a:lnTo>
                    <a:pt x="7113" y="1218"/>
                  </a:lnTo>
                  <a:lnTo>
                    <a:pt x="7381" y="1511"/>
                  </a:lnTo>
                  <a:lnTo>
                    <a:pt x="7624" y="1827"/>
                  </a:lnTo>
                  <a:lnTo>
                    <a:pt x="7819" y="2168"/>
                  </a:lnTo>
                  <a:lnTo>
                    <a:pt x="8014" y="2534"/>
                  </a:lnTo>
                  <a:lnTo>
                    <a:pt x="8136" y="2923"/>
                  </a:lnTo>
                  <a:lnTo>
                    <a:pt x="8257" y="3337"/>
                  </a:lnTo>
                  <a:lnTo>
                    <a:pt x="8306" y="3751"/>
                  </a:lnTo>
                  <a:lnTo>
                    <a:pt x="8330" y="4165"/>
                  </a:lnTo>
                  <a:lnTo>
                    <a:pt x="8330" y="4165"/>
                  </a:lnTo>
                  <a:lnTo>
                    <a:pt x="8306" y="4579"/>
                  </a:lnTo>
                  <a:lnTo>
                    <a:pt x="8257" y="4993"/>
                  </a:lnTo>
                  <a:lnTo>
                    <a:pt x="8136" y="5407"/>
                  </a:lnTo>
                  <a:lnTo>
                    <a:pt x="8014" y="5797"/>
                  </a:lnTo>
                  <a:lnTo>
                    <a:pt x="7819" y="6162"/>
                  </a:lnTo>
                  <a:lnTo>
                    <a:pt x="7624" y="6503"/>
                  </a:lnTo>
                  <a:lnTo>
                    <a:pt x="7381" y="6820"/>
                  </a:lnTo>
                  <a:lnTo>
                    <a:pt x="7113" y="7112"/>
                  </a:lnTo>
                  <a:lnTo>
                    <a:pt x="6820" y="7380"/>
                  </a:lnTo>
                  <a:lnTo>
                    <a:pt x="6504" y="7624"/>
                  </a:lnTo>
                  <a:lnTo>
                    <a:pt x="6163" y="7819"/>
                  </a:lnTo>
                  <a:lnTo>
                    <a:pt x="5797" y="8013"/>
                  </a:lnTo>
                  <a:lnTo>
                    <a:pt x="5408" y="8135"/>
                  </a:lnTo>
                  <a:lnTo>
                    <a:pt x="4994" y="8257"/>
                  </a:lnTo>
                  <a:lnTo>
                    <a:pt x="4580" y="8306"/>
                  </a:lnTo>
                  <a:lnTo>
                    <a:pt x="4166" y="8330"/>
                  </a:lnTo>
                  <a:lnTo>
                    <a:pt x="4166" y="8330"/>
                  </a:lnTo>
                  <a:lnTo>
                    <a:pt x="3727" y="8306"/>
                  </a:lnTo>
                  <a:lnTo>
                    <a:pt x="3313" y="8257"/>
                  </a:lnTo>
                  <a:lnTo>
                    <a:pt x="2924" y="8135"/>
                  </a:lnTo>
                  <a:lnTo>
                    <a:pt x="2534" y="8013"/>
                  </a:lnTo>
                  <a:lnTo>
                    <a:pt x="2169" y="7819"/>
                  </a:lnTo>
                  <a:lnTo>
                    <a:pt x="1828" y="7624"/>
                  </a:lnTo>
                  <a:lnTo>
                    <a:pt x="1511" y="7380"/>
                  </a:lnTo>
                  <a:lnTo>
                    <a:pt x="1219" y="7112"/>
                  </a:lnTo>
                  <a:lnTo>
                    <a:pt x="951" y="6820"/>
                  </a:lnTo>
                  <a:lnTo>
                    <a:pt x="707" y="6503"/>
                  </a:lnTo>
                  <a:lnTo>
                    <a:pt x="512" y="6162"/>
                  </a:lnTo>
                  <a:lnTo>
                    <a:pt x="318" y="5797"/>
                  </a:lnTo>
                  <a:lnTo>
                    <a:pt x="196" y="5407"/>
                  </a:lnTo>
                  <a:lnTo>
                    <a:pt x="74" y="4993"/>
                  </a:lnTo>
                  <a:lnTo>
                    <a:pt x="25" y="4579"/>
                  </a:lnTo>
                  <a:lnTo>
                    <a:pt x="1" y="4165"/>
                  </a:lnTo>
                  <a:lnTo>
                    <a:pt x="1" y="4165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1019;p40"/>
          <p:cNvGrpSpPr/>
          <p:nvPr/>
        </p:nvGrpSpPr>
        <p:grpSpPr>
          <a:xfrm>
            <a:off x="6752362" y="799716"/>
            <a:ext cx="836745" cy="766897"/>
            <a:chOff x="5233525" y="4954450"/>
            <a:chExt cx="538275" cy="516350"/>
          </a:xfrm>
          <a:solidFill>
            <a:schemeClr val="accent4">
              <a:lumMod val="75000"/>
            </a:schemeClr>
          </a:solidFill>
        </p:grpSpPr>
        <p:sp>
          <p:nvSpPr>
            <p:cNvPr id="31" name="Google Shape;1020;p40"/>
            <p:cNvSpPr/>
            <p:nvPr/>
          </p:nvSpPr>
          <p:spPr>
            <a:xfrm>
              <a:off x="5637825" y="4954450"/>
              <a:ext cx="89525" cy="89525"/>
            </a:xfrm>
            <a:custGeom>
              <a:avLst/>
              <a:gdLst/>
              <a:ahLst/>
              <a:cxnLst/>
              <a:rect l="l" t="t" r="r" b="b"/>
              <a:pathLst>
                <a:path w="3581" h="3581" fill="none" extrusionOk="0">
                  <a:moveTo>
                    <a:pt x="1023" y="3410"/>
                  </a:moveTo>
                  <a:lnTo>
                    <a:pt x="1023" y="3410"/>
                  </a:lnTo>
                  <a:lnTo>
                    <a:pt x="1193" y="3483"/>
                  </a:lnTo>
                  <a:lnTo>
                    <a:pt x="1388" y="3532"/>
                  </a:lnTo>
                  <a:lnTo>
                    <a:pt x="1583" y="3556"/>
                  </a:lnTo>
                  <a:lnTo>
                    <a:pt x="1778" y="3581"/>
                  </a:lnTo>
                  <a:lnTo>
                    <a:pt x="1778" y="3581"/>
                  </a:lnTo>
                  <a:lnTo>
                    <a:pt x="1973" y="3556"/>
                  </a:lnTo>
                  <a:lnTo>
                    <a:pt x="2143" y="3532"/>
                  </a:lnTo>
                  <a:lnTo>
                    <a:pt x="2314" y="3508"/>
                  </a:lnTo>
                  <a:lnTo>
                    <a:pt x="2484" y="3435"/>
                  </a:lnTo>
                  <a:lnTo>
                    <a:pt x="2630" y="3361"/>
                  </a:lnTo>
                  <a:lnTo>
                    <a:pt x="2776" y="3264"/>
                  </a:lnTo>
                  <a:lnTo>
                    <a:pt x="2923" y="3167"/>
                  </a:lnTo>
                  <a:lnTo>
                    <a:pt x="3044" y="3045"/>
                  </a:lnTo>
                  <a:lnTo>
                    <a:pt x="3166" y="2923"/>
                  </a:lnTo>
                  <a:lnTo>
                    <a:pt x="3264" y="2801"/>
                  </a:lnTo>
                  <a:lnTo>
                    <a:pt x="3361" y="2631"/>
                  </a:lnTo>
                  <a:lnTo>
                    <a:pt x="3434" y="2485"/>
                  </a:lnTo>
                  <a:lnTo>
                    <a:pt x="3483" y="2314"/>
                  </a:lnTo>
                  <a:lnTo>
                    <a:pt x="3531" y="2144"/>
                  </a:lnTo>
                  <a:lnTo>
                    <a:pt x="3556" y="1973"/>
                  </a:lnTo>
                  <a:lnTo>
                    <a:pt x="3580" y="1803"/>
                  </a:lnTo>
                  <a:lnTo>
                    <a:pt x="3580" y="1803"/>
                  </a:lnTo>
                  <a:lnTo>
                    <a:pt x="3556" y="1608"/>
                  </a:lnTo>
                  <a:lnTo>
                    <a:pt x="3531" y="1437"/>
                  </a:lnTo>
                  <a:lnTo>
                    <a:pt x="3483" y="1267"/>
                  </a:lnTo>
                  <a:lnTo>
                    <a:pt x="3434" y="1096"/>
                  </a:lnTo>
                  <a:lnTo>
                    <a:pt x="3361" y="950"/>
                  </a:lnTo>
                  <a:lnTo>
                    <a:pt x="3264" y="804"/>
                  </a:lnTo>
                  <a:lnTo>
                    <a:pt x="3166" y="658"/>
                  </a:lnTo>
                  <a:lnTo>
                    <a:pt x="3044" y="536"/>
                  </a:lnTo>
                  <a:lnTo>
                    <a:pt x="2923" y="414"/>
                  </a:lnTo>
                  <a:lnTo>
                    <a:pt x="2776" y="317"/>
                  </a:lnTo>
                  <a:lnTo>
                    <a:pt x="2630" y="220"/>
                  </a:lnTo>
                  <a:lnTo>
                    <a:pt x="2484" y="147"/>
                  </a:lnTo>
                  <a:lnTo>
                    <a:pt x="2314" y="98"/>
                  </a:lnTo>
                  <a:lnTo>
                    <a:pt x="2143" y="49"/>
                  </a:lnTo>
                  <a:lnTo>
                    <a:pt x="1973" y="25"/>
                  </a:lnTo>
                  <a:lnTo>
                    <a:pt x="1778" y="0"/>
                  </a:lnTo>
                  <a:lnTo>
                    <a:pt x="1778" y="0"/>
                  </a:lnTo>
                  <a:lnTo>
                    <a:pt x="1607" y="25"/>
                  </a:lnTo>
                  <a:lnTo>
                    <a:pt x="1437" y="49"/>
                  </a:lnTo>
                  <a:lnTo>
                    <a:pt x="1266" y="98"/>
                  </a:lnTo>
                  <a:lnTo>
                    <a:pt x="1096" y="147"/>
                  </a:lnTo>
                  <a:lnTo>
                    <a:pt x="925" y="220"/>
                  </a:lnTo>
                  <a:lnTo>
                    <a:pt x="779" y="317"/>
                  </a:lnTo>
                  <a:lnTo>
                    <a:pt x="658" y="414"/>
                  </a:lnTo>
                  <a:lnTo>
                    <a:pt x="536" y="536"/>
                  </a:lnTo>
                  <a:lnTo>
                    <a:pt x="414" y="658"/>
                  </a:lnTo>
                  <a:lnTo>
                    <a:pt x="317" y="804"/>
                  </a:lnTo>
                  <a:lnTo>
                    <a:pt x="219" y="950"/>
                  </a:lnTo>
                  <a:lnTo>
                    <a:pt x="146" y="1096"/>
                  </a:lnTo>
                  <a:lnTo>
                    <a:pt x="73" y="1267"/>
                  </a:lnTo>
                  <a:lnTo>
                    <a:pt x="49" y="1437"/>
                  </a:lnTo>
                  <a:lnTo>
                    <a:pt x="24" y="1608"/>
                  </a:lnTo>
                  <a:lnTo>
                    <a:pt x="0" y="1803"/>
                  </a:lnTo>
                  <a:lnTo>
                    <a:pt x="0" y="1803"/>
                  </a:lnTo>
                  <a:lnTo>
                    <a:pt x="24" y="2071"/>
                  </a:lnTo>
                  <a:lnTo>
                    <a:pt x="97" y="2339"/>
                  </a:lnTo>
                  <a:lnTo>
                    <a:pt x="195" y="2582"/>
                  </a:lnTo>
                  <a:lnTo>
                    <a:pt x="317" y="2801"/>
                  </a:lnTo>
                </a:path>
              </a:pathLst>
            </a:custGeom>
            <a:grpFill/>
            <a:ln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21;p40"/>
            <p:cNvSpPr/>
            <p:nvPr/>
          </p:nvSpPr>
          <p:spPr>
            <a:xfrm>
              <a:off x="5323025" y="4980625"/>
              <a:ext cx="88925" cy="88925"/>
            </a:xfrm>
            <a:custGeom>
              <a:avLst/>
              <a:gdLst/>
              <a:ahLst/>
              <a:cxnLst/>
              <a:rect l="l" t="t" r="r" b="b"/>
              <a:pathLst>
                <a:path w="3557" h="3557" fill="none" extrusionOk="0">
                  <a:moveTo>
                    <a:pt x="3191" y="2850"/>
                  </a:moveTo>
                  <a:lnTo>
                    <a:pt x="3191" y="2850"/>
                  </a:lnTo>
                  <a:lnTo>
                    <a:pt x="3313" y="2680"/>
                  </a:lnTo>
                  <a:lnTo>
                    <a:pt x="3410" y="2509"/>
                  </a:lnTo>
                  <a:lnTo>
                    <a:pt x="3483" y="2314"/>
                  </a:lnTo>
                  <a:lnTo>
                    <a:pt x="3532" y="2095"/>
                  </a:lnTo>
                  <a:lnTo>
                    <a:pt x="3532" y="2095"/>
                  </a:lnTo>
                  <a:lnTo>
                    <a:pt x="3556" y="1925"/>
                  </a:lnTo>
                  <a:lnTo>
                    <a:pt x="3556" y="1730"/>
                  </a:lnTo>
                  <a:lnTo>
                    <a:pt x="3556" y="1559"/>
                  </a:lnTo>
                  <a:lnTo>
                    <a:pt x="3508" y="1389"/>
                  </a:lnTo>
                  <a:lnTo>
                    <a:pt x="3459" y="1218"/>
                  </a:lnTo>
                  <a:lnTo>
                    <a:pt x="3410" y="1072"/>
                  </a:lnTo>
                  <a:lnTo>
                    <a:pt x="3337" y="902"/>
                  </a:lnTo>
                  <a:lnTo>
                    <a:pt x="3240" y="756"/>
                  </a:lnTo>
                  <a:lnTo>
                    <a:pt x="3142" y="634"/>
                  </a:lnTo>
                  <a:lnTo>
                    <a:pt x="3021" y="512"/>
                  </a:lnTo>
                  <a:lnTo>
                    <a:pt x="2899" y="390"/>
                  </a:lnTo>
                  <a:lnTo>
                    <a:pt x="2753" y="293"/>
                  </a:lnTo>
                  <a:lnTo>
                    <a:pt x="2606" y="196"/>
                  </a:lnTo>
                  <a:lnTo>
                    <a:pt x="2436" y="122"/>
                  </a:lnTo>
                  <a:lnTo>
                    <a:pt x="2266" y="74"/>
                  </a:lnTo>
                  <a:lnTo>
                    <a:pt x="2095" y="25"/>
                  </a:lnTo>
                  <a:lnTo>
                    <a:pt x="2095" y="25"/>
                  </a:lnTo>
                  <a:lnTo>
                    <a:pt x="1925" y="1"/>
                  </a:lnTo>
                  <a:lnTo>
                    <a:pt x="1730" y="1"/>
                  </a:lnTo>
                  <a:lnTo>
                    <a:pt x="1559" y="1"/>
                  </a:lnTo>
                  <a:lnTo>
                    <a:pt x="1389" y="25"/>
                  </a:lnTo>
                  <a:lnTo>
                    <a:pt x="1218" y="74"/>
                  </a:lnTo>
                  <a:lnTo>
                    <a:pt x="1072" y="147"/>
                  </a:lnTo>
                  <a:lnTo>
                    <a:pt x="902" y="220"/>
                  </a:lnTo>
                  <a:lnTo>
                    <a:pt x="756" y="317"/>
                  </a:lnTo>
                  <a:lnTo>
                    <a:pt x="634" y="415"/>
                  </a:lnTo>
                  <a:lnTo>
                    <a:pt x="512" y="537"/>
                  </a:lnTo>
                  <a:lnTo>
                    <a:pt x="390" y="658"/>
                  </a:lnTo>
                  <a:lnTo>
                    <a:pt x="293" y="804"/>
                  </a:lnTo>
                  <a:lnTo>
                    <a:pt x="195" y="951"/>
                  </a:lnTo>
                  <a:lnTo>
                    <a:pt x="122" y="1097"/>
                  </a:lnTo>
                  <a:lnTo>
                    <a:pt x="74" y="1267"/>
                  </a:lnTo>
                  <a:lnTo>
                    <a:pt x="25" y="1462"/>
                  </a:lnTo>
                  <a:lnTo>
                    <a:pt x="25" y="1462"/>
                  </a:lnTo>
                  <a:lnTo>
                    <a:pt x="1" y="1633"/>
                  </a:lnTo>
                  <a:lnTo>
                    <a:pt x="1" y="1803"/>
                  </a:lnTo>
                  <a:lnTo>
                    <a:pt x="1" y="1998"/>
                  </a:lnTo>
                  <a:lnTo>
                    <a:pt x="25" y="2168"/>
                  </a:lnTo>
                  <a:lnTo>
                    <a:pt x="74" y="2339"/>
                  </a:lnTo>
                  <a:lnTo>
                    <a:pt x="147" y="2485"/>
                  </a:lnTo>
                  <a:lnTo>
                    <a:pt x="220" y="2655"/>
                  </a:lnTo>
                  <a:lnTo>
                    <a:pt x="317" y="2777"/>
                  </a:lnTo>
                  <a:lnTo>
                    <a:pt x="415" y="2923"/>
                  </a:lnTo>
                  <a:lnTo>
                    <a:pt x="536" y="3045"/>
                  </a:lnTo>
                  <a:lnTo>
                    <a:pt x="658" y="3167"/>
                  </a:lnTo>
                  <a:lnTo>
                    <a:pt x="804" y="3264"/>
                  </a:lnTo>
                  <a:lnTo>
                    <a:pt x="950" y="3362"/>
                  </a:lnTo>
                  <a:lnTo>
                    <a:pt x="1096" y="3435"/>
                  </a:lnTo>
                  <a:lnTo>
                    <a:pt x="1267" y="3483"/>
                  </a:lnTo>
                  <a:lnTo>
                    <a:pt x="1462" y="3532"/>
                  </a:lnTo>
                  <a:lnTo>
                    <a:pt x="1462" y="3532"/>
                  </a:lnTo>
                  <a:lnTo>
                    <a:pt x="1705" y="3557"/>
                  </a:lnTo>
                  <a:lnTo>
                    <a:pt x="1973" y="3557"/>
                  </a:lnTo>
                  <a:lnTo>
                    <a:pt x="2217" y="3508"/>
                  </a:lnTo>
                  <a:lnTo>
                    <a:pt x="2460" y="3435"/>
                  </a:lnTo>
                </a:path>
              </a:pathLst>
            </a:custGeom>
            <a:grpFill/>
            <a:ln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022;p40"/>
            <p:cNvSpPr/>
            <p:nvPr/>
          </p:nvSpPr>
          <p:spPr>
            <a:xfrm>
              <a:off x="5233525" y="5255225"/>
              <a:ext cx="89525" cy="89525"/>
            </a:xfrm>
            <a:custGeom>
              <a:avLst/>
              <a:gdLst/>
              <a:ahLst/>
              <a:cxnLst/>
              <a:rect l="l" t="t" r="r" b="b"/>
              <a:pathLst>
                <a:path w="3581" h="3581" fill="none" extrusionOk="0">
                  <a:moveTo>
                    <a:pt x="3215" y="707"/>
                  </a:moveTo>
                  <a:lnTo>
                    <a:pt x="3215" y="707"/>
                  </a:lnTo>
                  <a:lnTo>
                    <a:pt x="3093" y="585"/>
                  </a:lnTo>
                  <a:lnTo>
                    <a:pt x="2972" y="464"/>
                  </a:lnTo>
                  <a:lnTo>
                    <a:pt x="2850" y="342"/>
                  </a:lnTo>
                  <a:lnTo>
                    <a:pt x="2679" y="244"/>
                  </a:lnTo>
                  <a:lnTo>
                    <a:pt x="2679" y="244"/>
                  </a:lnTo>
                  <a:lnTo>
                    <a:pt x="2533" y="171"/>
                  </a:lnTo>
                  <a:lnTo>
                    <a:pt x="2363" y="98"/>
                  </a:lnTo>
                  <a:lnTo>
                    <a:pt x="2192" y="50"/>
                  </a:lnTo>
                  <a:lnTo>
                    <a:pt x="2022" y="25"/>
                  </a:lnTo>
                  <a:lnTo>
                    <a:pt x="1851" y="1"/>
                  </a:lnTo>
                  <a:lnTo>
                    <a:pt x="1681" y="25"/>
                  </a:lnTo>
                  <a:lnTo>
                    <a:pt x="1510" y="25"/>
                  </a:lnTo>
                  <a:lnTo>
                    <a:pt x="1340" y="74"/>
                  </a:lnTo>
                  <a:lnTo>
                    <a:pt x="1169" y="123"/>
                  </a:lnTo>
                  <a:lnTo>
                    <a:pt x="1023" y="196"/>
                  </a:lnTo>
                  <a:lnTo>
                    <a:pt x="877" y="269"/>
                  </a:lnTo>
                  <a:lnTo>
                    <a:pt x="731" y="366"/>
                  </a:lnTo>
                  <a:lnTo>
                    <a:pt x="585" y="488"/>
                  </a:lnTo>
                  <a:lnTo>
                    <a:pt x="463" y="610"/>
                  </a:lnTo>
                  <a:lnTo>
                    <a:pt x="341" y="731"/>
                  </a:lnTo>
                  <a:lnTo>
                    <a:pt x="244" y="902"/>
                  </a:lnTo>
                  <a:lnTo>
                    <a:pt x="244" y="902"/>
                  </a:lnTo>
                  <a:lnTo>
                    <a:pt x="171" y="1048"/>
                  </a:lnTo>
                  <a:lnTo>
                    <a:pt x="98" y="1219"/>
                  </a:lnTo>
                  <a:lnTo>
                    <a:pt x="49" y="1389"/>
                  </a:lnTo>
                  <a:lnTo>
                    <a:pt x="25" y="1560"/>
                  </a:lnTo>
                  <a:lnTo>
                    <a:pt x="0" y="1730"/>
                  </a:lnTo>
                  <a:lnTo>
                    <a:pt x="0" y="1900"/>
                  </a:lnTo>
                  <a:lnTo>
                    <a:pt x="25" y="2071"/>
                  </a:lnTo>
                  <a:lnTo>
                    <a:pt x="73" y="2241"/>
                  </a:lnTo>
                  <a:lnTo>
                    <a:pt x="122" y="2412"/>
                  </a:lnTo>
                  <a:lnTo>
                    <a:pt x="195" y="2558"/>
                  </a:lnTo>
                  <a:lnTo>
                    <a:pt x="268" y="2729"/>
                  </a:lnTo>
                  <a:lnTo>
                    <a:pt x="366" y="2850"/>
                  </a:lnTo>
                  <a:lnTo>
                    <a:pt x="463" y="2996"/>
                  </a:lnTo>
                  <a:lnTo>
                    <a:pt x="609" y="3118"/>
                  </a:lnTo>
                  <a:lnTo>
                    <a:pt x="731" y="3240"/>
                  </a:lnTo>
                  <a:lnTo>
                    <a:pt x="901" y="3337"/>
                  </a:lnTo>
                  <a:lnTo>
                    <a:pt x="901" y="3337"/>
                  </a:lnTo>
                  <a:lnTo>
                    <a:pt x="1048" y="3410"/>
                  </a:lnTo>
                  <a:lnTo>
                    <a:pt x="1218" y="3484"/>
                  </a:lnTo>
                  <a:lnTo>
                    <a:pt x="1389" y="3532"/>
                  </a:lnTo>
                  <a:lnTo>
                    <a:pt x="1559" y="3557"/>
                  </a:lnTo>
                  <a:lnTo>
                    <a:pt x="1730" y="3581"/>
                  </a:lnTo>
                  <a:lnTo>
                    <a:pt x="1900" y="3581"/>
                  </a:lnTo>
                  <a:lnTo>
                    <a:pt x="2071" y="3557"/>
                  </a:lnTo>
                  <a:lnTo>
                    <a:pt x="2241" y="3508"/>
                  </a:lnTo>
                  <a:lnTo>
                    <a:pt x="2411" y="3459"/>
                  </a:lnTo>
                  <a:lnTo>
                    <a:pt x="2558" y="3410"/>
                  </a:lnTo>
                  <a:lnTo>
                    <a:pt x="2704" y="3313"/>
                  </a:lnTo>
                  <a:lnTo>
                    <a:pt x="2850" y="3216"/>
                  </a:lnTo>
                  <a:lnTo>
                    <a:pt x="2996" y="3118"/>
                  </a:lnTo>
                  <a:lnTo>
                    <a:pt x="3118" y="2996"/>
                  </a:lnTo>
                  <a:lnTo>
                    <a:pt x="3240" y="2850"/>
                  </a:lnTo>
                  <a:lnTo>
                    <a:pt x="3337" y="2704"/>
                  </a:lnTo>
                  <a:lnTo>
                    <a:pt x="3337" y="2704"/>
                  </a:lnTo>
                  <a:lnTo>
                    <a:pt x="3459" y="2412"/>
                  </a:lnTo>
                  <a:lnTo>
                    <a:pt x="3532" y="2144"/>
                  </a:lnTo>
                  <a:lnTo>
                    <a:pt x="3581" y="1852"/>
                  </a:lnTo>
                  <a:lnTo>
                    <a:pt x="3556" y="1560"/>
                  </a:lnTo>
                </a:path>
              </a:pathLst>
            </a:custGeom>
            <a:grpFill/>
            <a:ln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023;p40"/>
            <p:cNvSpPr/>
            <p:nvPr/>
          </p:nvSpPr>
          <p:spPr>
            <a:xfrm>
              <a:off x="5453325" y="5382475"/>
              <a:ext cx="88925" cy="88325"/>
            </a:xfrm>
            <a:custGeom>
              <a:avLst/>
              <a:gdLst/>
              <a:ahLst/>
              <a:cxnLst/>
              <a:rect l="l" t="t" r="r" b="b"/>
              <a:pathLst>
                <a:path w="3557" h="3533" fill="none" extrusionOk="0">
                  <a:moveTo>
                    <a:pt x="1389" y="1"/>
                  </a:moveTo>
                  <a:lnTo>
                    <a:pt x="1389" y="1"/>
                  </a:lnTo>
                  <a:lnTo>
                    <a:pt x="1194" y="50"/>
                  </a:lnTo>
                  <a:lnTo>
                    <a:pt x="999" y="147"/>
                  </a:lnTo>
                  <a:lnTo>
                    <a:pt x="804" y="245"/>
                  </a:lnTo>
                  <a:lnTo>
                    <a:pt x="634" y="366"/>
                  </a:lnTo>
                  <a:lnTo>
                    <a:pt x="634" y="366"/>
                  </a:lnTo>
                  <a:lnTo>
                    <a:pt x="488" y="488"/>
                  </a:lnTo>
                  <a:lnTo>
                    <a:pt x="390" y="634"/>
                  </a:lnTo>
                  <a:lnTo>
                    <a:pt x="268" y="780"/>
                  </a:lnTo>
                  <a:lnTo>
                    <a:pt x="195" y="926"/>
                  </a:lnTo>
                  <a:lnTo>
                    <a:pt x="122" y="1073"/>
                  </a:lnTo>
                  <a:lnTo>
                    <a:pt x="74" y="1243"/>
                  </a:lnTo>
                  <a:lnTo>
                    <a:pt x="25" y="1414"/>
                  </a:lnTo>
                  <a:lnTo>
                    <a:pt x="0" y="1584"/>
                  </a:lnTo>
                  <a:lnTo>
                    <a:pt x="0" y="1755"/>
                  </a:lnTo>
                  <a:lnTo>
                    <a:pt x="0" y="1925"/>
                  </a:lnTo>
                  <a:lnTo>
                    <a:pt x="25" y="2096"/>
                  </a:lnTo>
                  <a:lnTo>
                    <a:pt x="74" y="2266"/>
                  </a:lnTo>
                  <a:lnTo>
                    <a:pt x="122" y="2412"/>
                  </a:lnTo>
                  <a:lnTo>
                    <a:pt x="195" y="2583"/>
                  </a:lnTo>
                  <a:lnTo>
                    <a:pt x="293" y="2729"/>
                  </a:lnTo>
                  <a:lnTo>
                    <a:pt x="415" y="2875"/>
                  </a:lnTo>
                  <a:lnTo>
                    <a:pt x="415" y="2875"/>
                  </a:lnTo>
                  <a:lnTo>
                    <a:pt x="536" y="3021"/>
                  </a:lnTo>
                  <a:lnTo>
                    <a:pt x="658" y="3143"/>
                  </a:lnTo>
                  <a:lnTo>
                    <a:pt x="804" y="3240"/>
                  </a:lnTo>
                  <a:lnTo>
                    <a:pt x="950" y="3313"/>
                  </a:lnTo>
                  <a:lnTo>
                    <a:pt x="1121" y="3386"/>
                  </a:lnTo>
                  <a:lnTo>
                    <a:pt x="1267" y="3459"/>
                  </a:lnTo>
                  <a:lnTo>
                    <a:pt x="1437" y="3484"/>
                  </a:lnTo>
                  <a:lnTo>
                    <a:pt x="1608" y="3508"/>
                  </a:lnTo>
                  <a:lnTo>
                    <a:pt x="1778" y="3532"/>
                  </a:lnTo>
                  <a:lnTo>
                    <a:pt x="1949" y="3508"/>
                  </a:lnTo>
                  <a:lnTo>
                    <a:pt x="2119" y="3484"/>
                  </a:lnTo>
                  <a:lnTo>
                    <a:pt x="2290" y="3435"/>
                  </a:lnTo>
                  <a:lnTo>
                    <a:pt x="2460" y="3386"/>
                  </a:lnTo>
                  <a:lnTo>
                    <a:pt x="2606" y="3313"/>
                  </a:lnTo>
                  <a:lnTo>
                    <a:pt x="2777" y="3216"/>
                  </a:lnTo>
                  <a:lnTo>
                    <a:pt x="2923" y="3118"/>
                  </a:lnTo>
                  <a:lnTo>
                    <a:pt x="2923" y="3118"/>
                  </a:lnTo>
                  <a:lnTo>
                    <a:pt x="3045" y="2997"/>
                  </a:lnTo>
                  <a:lnTo>
                    <a:pt x="3167" y="2851"/>
                  </a:lnTo>
                  <a:lnTo>
                    <a:pt x="3264" y="2704"/>
                  </a:lnTo>
                  <a:lnTo>
                    <a:pt x="3361" y="2558"/>
                  </a:lnTo>
                  <a:lnTo>
                    <a:pt x="3435" y="2412"/>
                  </a:lnTo>
                  <a:lnTo>
                    <a:pt x="3483" y="2242"/>
                  </a:lnTo>
                  <a:lnTo>
                    <a:pt x="3532" y="2071"/>
                  </a:lnTo>
                  <a:lnTo>
                    <a:pt x="3556" y="1901"/>
                  </a:lnTo>
                  <a:lnTo>
                    <a:pt x="3556" y="1730"/>
                  </a:lnTo>
                  <a:lnTo>
                    <a:pt x="3556" y="1560"/>
                  </a:lnTo>
                  <a:lnTo>
                    <a:pt x="3532" y="1389"/>
                  </a:lnTo>
                  <a:lnTo>
                    <a:pt x="3483" y="1219"/>
                  </a:lnTo>
                  <a:lnTo>
                    <a:pt x="3410" y="1048"/>
                  </a:lnTo>
                  <a:lnTo>
                    <a:pt x="3337" y="902"/>
                  </a:lnTo>
                  <a:lnTo>
                    <a:pt x="3264" y="756"/>
                  </a:lnTo>
                  <a:lnTo>
                    <a:pt x="3142" y="610"/>
                  </a:lnTo>
                  <a:lnTo>
                    <a:pt x="3142" y="610"/>
                  </a:lnTo>
                  <a:lnTo>
                    <a:pt x="2972" y="415"/>
                  </a:lnTo>
                  <a:lnTo>
                    <a:pt x="2753" y="245"/>
                  </a:lnTo>
                  <a:lnTo>
                    <a:pt x="2533" y="123"/>
                  </a:lnTo>
                  <a:lnTo>
                    <a:pt x="2314" y="50"/>
                  </a:lnTo>
                </a:path>
              </a:pathLst>
            </a:custGeom>
            <a:grpFill/>
            <a:ln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24;p40"/>
            <p:cNvSpPr/>
            <p:nvPr/>
          </p:nvSpPr>
          <p:spPr>
            <a:xfrm>
              <a:off x="5682875" y="5188875"/>
              <a:ext cx="88925" cy="89525"/>
            </a:xfrm>
            <a:custGeom>
              <a:avLst/>
              <a:gdLst/>
              <a:ahLst/>
              <a:cxnLst/>
              <a:rect l="l" t="t" r="r" b="b"/>
              <a:pathLst>
                <a:path w="3557" h="3581" fill="none" extrusionOk="0">
                  <a:moveTo>
                    <a:pt x="0" y="2022"/>
                  </a:moveTo>
                  <a:lnTo>
                    <a:pt x="0" y="2022"/>
                  </a:lnTo>
                  <a:lnTo>
                    <a:pt x="25" y="2216"/>
                  </a:lnTo>
                  <a:lnTo>
                    <a:pt x="98" y="2411"/>
                  </a:lnTo>
                  <a:lnTo>
                    <a:pt x="98" y="2411"/>
                  </a:lnTo>
                  <a:lnTo>
                    <a:pt x="171" y="2557"/>
                  </a:lnTo>
                  <a:lnTo>
                    <a:pt x="244" y="2728"/>
                  </a:lnTo>
                  <a:lnTo>
                    <a:pt x="341" y="2874"/>
                  </a:lnTo>
                  <a:lnTo>
                    <a:pt x="463" y="2996"/>
                  </a:lnTo>
                  <a:lnTo>
                    <a:pt x="585" y="3118"/>
                  </a:lnTo>
                  <a:lnTo>
                    <a:pt x="707" y="3239"/>
                  </a:lnTo>
                  <a:lnTo>
                    <a:pt x="853" y="3337"/>
                  </a:lnTo>
                  <a:lnTo>
                    <a:pt x="999" y="3410"/>
                  </a:lnTo>
                  <a:lnTo>
                    <a:pt x="1169" y="3483"/>
                  </a:lnTo>
                  <a:lnTo>
                    <a:pt x="1340" y="3532"/>
                  </a:lnTo>
                  <a:lnTo>
                    <a:pt x="1510" y="3556"/>
                  </a:lnTo>
                  <a:lnTo>
                    <a:pt x="1681" y="3580"/>
                  </a:lnTo>
                  <a:lnTo>
                    <a:pt x="1851" y="3580"/>
                  </a:lnTo>
                  <a:lnTo>
                    <a:pt x="2022" y="3556"/>
                  </a:lnTo>
                  <a:lnTo>
                    <a:pt x="2192" y="3532"/>
                  </a:lnTo>
                  <a:lnTo>
                    <a:pt x="2363" y="3459"/>
                  </a:lnTo>
                  <a:lnTo>
                    <a:pt x="2363" y="3459"/>
                  </a:lnTo>
                  <a:lnTo>
                    <a:pt x="2533" y="3410"/>
                  </a:lnTo>
                  <a:lnTo>
                    <a:pt x="2704" y="3312"/>
                  </a:lnTo>
                  <a:lnTo>
                    <a:pt x="2850" y="3215"/>
                  </a:lnTo>
                  <a:lnTo>
                    <a:pt x="2972" y="3093"/>
                  </a:lnTo>
                  <a:lnTo>
                    <a:pt x="3093" y="2971"/>
                  </a:lnTo>
                  <a:lnTo>
                    <a:pt x="3215" y="2850"/>
                  </a:lnTo>
                  <a:lnTo>
                    <a:pt x="3288" y="2704"/>
                  </a:lnTo>
                  <a:lnTo>
                    <a:pt x="3386" y="2557"/>
                  </a:lnTo>
                  <a:lnTo>
                    <a:pt x="3434" y="2387"/>
                  </a:lnTo>
                  <a:lnTo>
                    <a:pt x="3483" y="2216"/>
                  </a:lnTo>
                  <a:lnTo>
                    <a:pt x="3532" y="2070"/>
                  </a:lnTo>
                  <a:lnTo>
                    <a:pt x="3556" y="1875"/>
                  </a:lnTo>
                  <a:lnTo>
                    <a:pt x="3556" y="1705"/>
                  </a:lnTo>
                  <a:lnTo>
                    <a:pt x="3532" y="1534"/>
                  </a:lnTo>
                  <a:lnTo>
                    <a:pt x="3507" y="1364"/>
                  </a:lnTo>
                  <a:lnTo>
                    <a:pt x="3434" y="1194"/>
                  </a:lnTo>
                  <a:lnTo>
                    <a:pt x="3434" y="1194"/>
                  </a:lnTo>
                  <a:lnTo>
                    <a:pt x="3361" y="1023"/>
                  </a:lnTo>
                  <a:lnTo>
                    <a:pt x="3288" y="853"/>
                  </a:lnTo>
                  <a:lnTo>
                    <a:pt x="3191" y="706"/>
                  </a:lnTo>
                  <a:lnTo>
                    <a:pt x="3069" y="585"/>
                  </a:lnTo>
                  <a:lnTo>
                    <a:pt x="2947" y="463"/>
                  </a:lnTo>
                  <a:lnTo>
                    <a:pt x="2825" y="341"/>
                  </a:lnTo>
                  <a:lnTo>
                    <a:pt x="2679" y="268"/>
                  </a:lnTo>
                  <a:lnTo>
                    <a:pt x="2533" y="171"/>
                  </a:lnTo>
                  <a:lnTo>
                    <a:pt x="2363" y="122"/>
                  </a:lnTo>
                  <a:lnTo>
                    <a:pt x="2192" y="73"/>
                  </a:lnTo>
                  <a:lnTo>
                    <a:pt x="2022" y="24"/>
                  </a:lnTo>
                  <a:lnTo>
                    <a:pt x="1851" y="24"/>
                  </a:lnTo>
                  <a:lnTo>
                    <a:pt x="1681" y="0"/>
                  </a:lnTo>
                  <a:lnTo>
                    <a:pt x="1510" y="24"/>
                  </a:lnTo>
                  <a:lnTo>
                    <a:pt x="1340" y="73"/>
                  </a:lnTo>
                  <a:lnTo>
                    <a:pt x="1169" y="122"/>
                  </a:lnTo>
                  <a:lnTo>
                    <a:pt x="1169" y="122"/>
                  </a:lnTo>
                  <a:lnTo>
                    <a:pt x="974" y="195"/>
                  </a:lnTo>
                  <a:lnTo>
                    <a:pt x="804" y="292"/>
                  </a:lnTo>
                  <a:lnTo>
                    <a:pt x="658" y="390"/>
                  </a:lnTo>
                  <a:lnTo>
                    <a:pt x="512" y="512"/>
                  </a:lnTo>
                  <a:lnTo>
                    <a:pt x="390" y="658"/>
                  </a:lnTo>
                  <a:lnTo>
                    <a:pt x="293" y="804"/>
                  </a:lnTo>
                  <a:lnTo>
                    <a:pt x="195" y="950"/>
                  </a:lnTo>
                  <a:lnTo>
                    <a:pt x="122" y="1120"/>
                  </a:lnTo>
                </a:path>
              </a:pathLst>
            </a:custGeom>
            <a:grpFill/>
            <a:ln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25;p40"/>
            <p:cNvSpPr/>
            <p:nvPr/>
          </p:nvSpPr>
          <p:spPr>
            <a:xfrm>
              <a:off x="5411925" y="5110925"/>
              <a:ext cx="188775" cy="189400"/>
            </a:xfrm>
            <a:custGeom>
              <a:avLst/>
              <a:gdLst/>
              <a:ahLst/>
              <a:cxnLst/>
              <a:rect l="l" t="t" r="r" b="b"/>
              <a:pathLst>
                <a:path w="7551" h="7576" fill="none" extrusionOk="0">
                  <a:moveTo>
                    <a:pt x="0" y="3776"/>
                  </a:moveTo>
                  <a:lnTo>
                    <a:pt x="0" y="3776"/>
                  </a:lnTo>
                  <a:lnTo>
                    <a:pt x="25" y="3410"/>
                  </a:lnTo>
                  <a:lnTo>
                    <a:pt x="73" y="3021"/>
                  </a:lnTo>
                  <a:lnTo>
                    <a:pt x="171" y="2655"/>
                  </a:lnTo>
                  <a:lnTo>
                    <a:pt x="293" y="2314"/>
                  </a:lnTo>
                  <a:lnTo>
                    <a:pt x="463" y="1973"/>
                  </a:lnTo>
                  <a:lnTo>
                    <a:pt x="658" y="1681"/>
                  </a:lnTo>
                  <a:lnTo>
                    <a:pt x="877" y="1389"/>
                  </a:lnTo>
                  <a:lnTo>
                    <a:pt x="1121" y="1121"/>
                  </a:lnTo>
                  <a:lnTo>
                    <a:pt x="1389" y="877"/>
                  </a:lnTo>
                  <a:lnTo>
                    <a:pt x="1656" y="658"/>
                  </a:lnTo>
                  <a:lnTo>
                    <a:pt x="1973" y="463"/>
                  </a:lnTo>
                  <a:lnTo>
                    <a:pt x="2314" y="293"/>
                  </a:lnTo>
                  <a:lnTo>
                    <a:pt x="2655" y="171"/>
                  </a:lnTo>
                  <a:lnTo>
                    <a:pt x="3020" y="74"/>
                  </a:lnTo>
                  <a:lnTo>
                    <a:pt x="3386" y="25"/>
                  </a:lnTo>
                  <a:lnTo>
                    <a:pt x="3775" y="1"/>
                  </a:lnTo>
                  <a:lnTo>
                    <a:pt x="3775" y="1"/>
                  </a:lnTo>
                  <a:lnTo>
                    <a:pt x="4165" y="25"/>
                  </a:lnTo>
                  <a:lnTo>
                    <a:pt x="4555" y="74"/>
                  </a:lnTo>
                  <a:lnTo>
                    <a:pt x="4896" y="171"/>
                  </a:lnTo>
                  <a:lnTo>
                    <a:pt x="5261" y="293"/>
                  </a:lnTo>
                  <a:lnTo>
                    <a:pt x="5578" y="463"/>
                  </a:lnTo>
                  <a:lnTo>
                    <a:pt x="5894" y="658"/>
                  </a:lnTo>
                  <a:lnTo>
                    <a:pt x="6186" y="877"/>
                  </a:lnTo>
                  <a:lnTo>
                    <a:pt x="6454" y="1121"/>
                  </a:lnTo>
                  <a:lnTo>
                    <a:pt x="6698" y="1389"/>
                  </a:lnTo>
                  <a:lnTo>
                    <a:pt x="6917" y="1681"/>
                  </a:lnTo>
                  <a:lnTo>
                    <a:pt x="7112" y="1973"/>
                  </a:lnTo>
                  <a:lnTo>
                    <a:pt x="7258" y="2314"/>
                  </a:lnTo>
                  <a:lnTo>
                    <a:pt x="7404" y="2655"/>
                  </a:lnTo>
                  <a:lnTo>
                    <a:pt x="7477" y="3021"/>
                  </a:lnTo>
                  <a:lnTo>
                    <a:pt x="7550" y="3410"/>
                  </a:lnTo>
                  <a:lnTo>
                    <a:pt x="7550" y="3776"/>
                  </a:lnTo>
                  <a:lnTo>
                    <a:pt x="7550" y="3776"/>
                  </a:lnTo>
                  <a:lnTo>
                    <a:pt x="7550" y="4165"/>
                  </a:lnTo>
                  <a:lnTo>
                    <a:pt x="7477" y="4555"/>
                  </a:lnTo>
                  <a:lnTo>
                    <a:pt x="7404" y="4920"/>
                  </a:lnTo>
                  <a:lnTo>
                    <a:pt x="7258" y="5261"/>
                  </a:lnTo>
                  <a:lnTo>
                    <a:pt x="7112" y="5578"/>
                  </a:lnTo>
                  <a:lnTo>
                    <a:pt x="6917" y="5895"/>
                  </a:lnTo>
                  <a:lnTo>
                    <a:pt x="6698" y="6187"/>
                  </a:lnTo>
                  <a:lnTo>
                    <a:pt x="6454" y="6455"/>
                  </a:lnTo>
                  <a:lnTo>
                    <a:pt x="6186" y="6698"/>
                  </a:lnTo>
                  <a:lnTo>
                    <a:pt x="5894" y="6917"/>
                  </a:lnTo>
                  <a:lnTo>
                    <a:pt x="5578" y="7112"/>
                  </a:lnTo>
                  <a:lnTo>
                    <a:pt x="5261" y="7258"/>
                  </a:lnTo>
                  <a:lnTo>
                    <a:pt x="4896" y="7405"/>
                  </a:lnTo>
                  <a:lnTo>
                    <a:pt x="4555" y="7478"/>
                  </a:lnTo>
                  <a:lnTo>
                    <a:pt x="4165" y="7551"/>
                  </a:lnTo>
                  <a:lnTo>
                    <a:pt x="3775" y="7575"/>
                  </a:lnTo>
                  <a:lnTo>
                    <a:pt x="3775" y="7575"/>
                  </a:lnTo>
                  <a:lnTo>
                    <a:pt x="3386" y="7551"/>
                  </a:lnTo>
                  <a:lnTo>
                    <a:pt x="3020" y="7478"/>
                  </a:lnTo>
                  <a:lnTo>
                    <a:pt x="2655" y="7405"/>
                  </a:lnTo>
                  <a:lnTo>
                    <a:pt x="2314" y="7258"/>
                  </a:lnTo>
                  <a:lnTo>
                    <a:pt x="1973" y="7112"/>
                  </a:lnTo>
                  <a:lnTo>
                    <a:pt x="1656" y="6917"/>
                  </a:lnTo>
                  <a:lnTo>
                    <a:pt x="1389" y="6698"/>
                  </a:lnTo>
                  <a:lnTo>
                    <a:pt x="1121" y="6455"/>
                  </a:lnTo>
                  <a:lnTo>
                    <a:pt x="877" y="6187"/>
                  </a:lnTo>
                  <a:lnTo>
                    <a:pt x="658" y="5895"/>
                  </a:lnTo>
                  <a:lnTo>
                    <a:pt x="463" y="5578"/>
                  </a:lnTo>
                  <a:lnTo>
                    <a:pt x="293" y="5261"/>
                  </a:lnTo>
                  <a:lnTo>
                    <a:pt x="171" y="4920"/>
                  </a:lnTo>
                  <a:lnTo>
                    <a:pt x="73" y="4555"/>
                  </a:lnTo>
                  <a:lnTo>
                    <a:pt x="25" y="4165"/>
                  </a:lnTo>
                  <a:lnTo>
                    <a:pt x="0" y="3776"/>
                  </a:lnTo>
                  <a:lnTo>
                    <a:pt x="0" y="3776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26;p40"/>
            <p:cNvSpPr/>
            <p:nvPr/>
          </p:nvSpPr>
          <p:spPr>
            <a:xfrm>
              <a:off x="5367475" y="5025075"/>
              <a:ext cx="81600" cy="105975"/>
            </a:xfrm>
            <a:custGeom>
              <a:avLst/>
              <a:gdLst/>
              <a:ahLst/>
              <a:cxnLst/>
              <a:rect l="l" t="t" r="r" b="b"/>
              <a:pathLst>
                <a:path w="3264" h="4239" fill="none" extrusionOk="0">
                  <a:moveTo>
                    <a:pt x="0" y="1"/>
                  </a:moveTo>
                  <a:lnTo>
                    <a:pt x="3264" y="4238"/>
                  </a:lnTo>
                </a:path>
              </a:pathLst>
            </a:custGeom>
            <a:grpFill/>
            <a:ln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27;p40"/>
            <p:cNvSpPr/>
            <p:nvPr/>
          </p:nvSpPr>
          <p:spPr>
            <a:xfrm>
              <a:off x="5567800" y="4999500"/>
              <a:ext cx="115100" cy="133975"/>
            </a:xfrm>
            <a:custGeom>
              <a:avLst/>
              <a:gdLst/>
              <a:ahLst/>
              <a:cxnLst/>
              <a:rect l="l" t="t" r="r" b="b"/>
              <a:pathLst>
                <a:path w="4604" h="5359" fill="none" extrusionOk="0">
                  <a:moveTo>
                    <a:pt x="0" y="5359"/>
                  </a:moveTo>
                  <a:lnTo>
                    <a:pt x="4603" y="1"/>
                  </a:lnTo>
                </a:path>
              </a:pathLst>
            </a:custGeom>
            <a:grpFill/>
            <a:ln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28;p40"/>
            <p:cNvSpPr/>
            <p:nvPr/>
          </p:nvSpPr>
          <p:spPr>
            <a:xfrm>
              <a:off x="5600075" y="5217475"/>
              <a:ext cx="127275" cy="16475"/>
            </a:xfrm>
            <a:custGeom>
              <a:avLst/>
              <a:gdLst/>
              <a:ahLst/>
              <a:cxnLst/>
              <a:rect l="l" t="t" r="r" b="b"/>
              <a:pathLst>
                <a:path w="5091" h="659" fill="none" extrusionOk="0">
                  <a:moveTo>
                    <a:pt x="5090" y="658"/>
                  </a:moveTo>
                  <a:lnTo>
                    <a:pt x="0" y="1"/>
                  </a:lnTo>
                </a:path>
              </a:pathLst>
            </a:custGeom>
            <a:grpFill/>
            <a:ln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29;p40"/>
            <p:cNvSpPr/>
            <p:nvPr/>
          </p:nvSpPr>
          <p:spPr>
            <a:xfrm>
              <a:off x="5497775" y="5299675"/>
              <a:ext cx="4900" cy="126675"/>
            </a:xfrm>
            <a:custGeom>
              <a:avLst/>
              <a:gdLst/>
              <a:ahLst/>
              <a:cxnLst/>
              <a:rect l="l" t="t" r="r" b="b"/>
              <a:pathLst>
                <a:path w="196" h="5067" fill="none" extrusionOk="0">
                  <a:moveTo>
                    <a:pt x="0" y="5067"/>
                  </a:moveTo>
                  <a:lnTo>
                    <a:pt x="195" y="1"/>
                  </a:lnTo>
                </a:path>
              </a:pathLst>
            </a:custGeom>
            <a:grpFill/>
            <a:ln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30;p40"/>
            <p:cNvSpPr/>
            <p:nvPr/>
          </p:nvSpPr>
          <p:spPr>
            <a:xfrm>
              <a:off x="5277975" y="5241825"/>
              <a:ext cx="141275" cy="58500"/>
            </a:xfrm>
            <a:custGeom>
              <a:avLst/>
              <a:gdLst/>
              <a:ahLst/>
              <a:cxnLst/>
              <a:rect l="l" t="t" r="r" b="b"/>
              <a:pathLst>
                <a:path w="5651" h="2340" fill="none" extrusionOk="0">
                  <a:moveTo>
                    <a:pt x="0" y="2339"/>
                  </a:moveTo>
                  <a:lnTo>
                    <a:pt x="5651" y="1"/>
                  </a:lnTo>
                </a:path>
              </a:pathLst>
            </a:custGeom>
            <a:grpFill/>
            <a:ln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42554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34"/>
          <p:cNvSpPr>
            <a:spLocks noGrp="1"/>
          </p:cNvSpPr>
          <p:nvPr>
            <p:ph type="title"/>
          </p:nvPr>
        </p:nvSpPr>
        <p:spPr>
          <a:xfrm>
            <a:off x="1031500" y="834554"/>
            <a:ext cx="10393200" cy="1147245"/>
          </a:xfrm>
        </p:spPr>
        <p:txBody>
          <a:bodyPr/>
          <a:lstStyle/>
          <a:p>
            <a:r>
              <a:rPr lang="en-US" dirty="0" smtClean="0">
                <a:latin typeface="Trebuchet MS" panose="020B0603020202020204"/>
              </a:rPr>
              <a:t>Coordination of policies</a:t>
            </a:r>
            <a:r>
              <a:rPr lang="ru-RU" dirty="0">
                <a:latin typeface="Trebuchet MS" panose="020B0603020202020204"/>
              </a:rPr>
              <a:t/>
            </a:r>
            <a:br>
              <a:rPr lang="ru-RU" dirty="0">
                <a:latin typeface="Trebuchet MS" panose="020B0603020202020204"/>
              </a:rPr>
            </a:br>
            <a:endParaRPr lang="bg-BG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002D8FB-1FB3-477D-9657-2850365E9942}"/>
              </a:ext>
            </a:extLst>
          </p:cNvPr>
          <p:cNvSpPr txBox="1">
            <a:spLocks/>
          </p:cNvSpPr>
          <p:nvPr/>
        </p:nvSpPr>
        <p:spPr>
          <a:xfrm>
            <a:off x="358010" y="1893302"/>
            <a:ext cx="8915992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buClr>
                <a:srgbClr val="2E83C3"/>
              </a:buClr>
              <a:buFont typeface="Wingdings" panose="05000000000000000000" pitchFamily="2" charset="2"/>
              <a:buChar char="Ø"/>
            </a:pPr>
            <a:endParaRPr kumimoji="0" lang="bg-BG" sz="2400" b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D002D8FB-1FB3-477D-9657-2850365E9942}"/>
              </a:ext>
            </a:extLst>
          </p:cNvPr>
          <p:cNvSpPr txBox="1">
            <a:spLocks/>
          </p:cNvSpPr>
          <p:nvPr/>
        </p:nvSpPr>
        <p:spPr>
          <a:xfrm>
            <a:off x="752131" y="2499838"/>
            <a:ext cx="8985788" cy="35242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spcBef>
                <a:spcPct val="20000"/>
              </a:spcBef>
              <a:spcAft>
                <a:spcPts val="600"/>
              </a:spcAft>
              <a:buFont typeface="Wingdings 2" charset="2"/>
              <a:buChar char=""/>
            </a:pPr>
            <a:r>
              <a:rPr lang="en-US" sz="2400" dirty="0"/>
              <a:t>L</a:t>
            </a:r>
            <a:r>
              <a:rPr lang="en-US" sz="2400" dirty="0" smtClean="0"/>
              <a:t>egislative </a:t>
            </a:r>
            <a:r>
              <a:rPr lang="en-US" sz="2400" dirty="0"/>
              <a:t>amendments to </a:t>
            </a:r>
            <a:r>
              <a:rPr lang="en-US" sz="2400" dirty="0" smtClean="0"/>
              <a:t>set a clear commitment </a:t>
            </a:r>
            <a:r>
              <a:rPr lang="en-US" sz="2400" dirty="0"/>
              <a:t>of the State </a:t>
            </a:r>
            <a:r>
              <a:rPr lang="en-US" sz="2400" dirty="0" smtClean="0"/>
              <a:t>to the Open Science initiative;</a:t>
            </a:r>
          </a:p>
          <a:p>
            <a:pPr lvl="0" algn="just">
              <a:spcBef>
                <a:spcPct val="20000"/>
              </a:spcBef>
              <a:spcAft>
                <a:spcPts val="600"/>
              </a:spcAft>
              <a:buFont typeface="Wingdings 2" charset="2"/>
              <a:buChar char=""/>
            </a:pPr>
            <a:r>
              <a:rPr lang="en-US" sz="2400" dirty="0" smtClean="0"/>
              <a:t>Promote the adoption open access policies </a:t>
            </a:r>
            <a:r>
              <a:rPr lang="en-US" sz="2400" dirty="0"/>
              <a:t>of </a:t>
            </a:r>
            <a:r>
              <a:rPr lang="en-US" sz="2400" dirty="0" smtClean="0"/>
              <a:t>RPOs and RFOs;</a:t>
            </a:r>
            <a:endParaRPr lang="bg-BG" sz="2400" dirty="0" smtClean="0"/>
          </a:p>
          <a:p>
            <a:pPr algn="just">
              <a:spcBef>
                <a:spcPct val="20000"/>
              </a:spcBef>
              <a:spcAft>
                <a:spcPts val="600"/>
              </a:spcAft>
              <a:buFont typeface="Wingdings 2" charset="2"/>
              <a:buChar char=""/>
            </a:pPr>
            <a:r>
              <a:rPr lang="en-US" sz="2400" dirty="0" smtClean="0"/>
              <a:t>Broad discussions </a:t>
            </a:r>
            <a:r>
              <a:rPr lang="en-US" sz="2400" dirty="0"/>
              <a:t>with </a:t>
            </a:r>
            <a:r>
              <a:rPr lang="en-US" sz="2400" dirty="0" smtClean="0"/>
              <a:t>stakeholders and working groups to </a:t>
            </a:r>
            <a:r>
              <a:rPr lang="en-US" sz="2400" dirty="0"/>
              <a:t>ensure </a:t>
            </a:r>
            <a:r>
              <a:rPr lang="en-US" sz="2400" dirty="0" smtClean="0"/>
              <a:t>coordination.</a:t>
            </a:r>
          </a:p>
          <a:p>
            <a:pPr marL="0" lvl="0" indent="0" algn="just">
              <a:spcBef>
                <a:spcPct val="20000"/>
              </a:spcBef>
              <a:spcAft>
                <a:spcPts val="600"/>
              </a:spcAft>
              <a:buNone/>
            </a:pPr>
            <a:endParaRPr lang="bg-BG" dirty="0">
              <a:solidFill>
                <a:schemeClr val="tx1"/>
              </a:solidFill>
            </a:endParaRPr>
          </a:p>
        </p:txBody>
      </p:sp>
      <p:grpSp>
        <p:nvGrpSpPr>
          <p:cNvPr id="8" name="Google Shape;508;p39"/>
          <p:cNvGrpSpPr/>
          <p:nvPr/>
        </p:nvGrpSpPr>
        <p:grpSpPr>
          <a:xfrm>
            <a:off x="10564744" y="1924248"/>
            <a:ext cx="1289327" cy="1706868"/>
            <a:chOff x="0" y="855663"/>
            <a:chExt cx="1652475" cy="2270250"/>
          </a:xfrm>
        </p:grpSpPr>
        <p:sp>
          <p:nvSpPr>
            <p:cNvPr id="11" name="Google Shape;509;p39"/>
            <p:cNvSpPr/>
            <p:nvPr/>
          </p:nvSpPr>
          <p:spPr>
            <a:xfrm>
              <a:off x="277813" y="2616200"/>
              <a:ext cx="230100" cy="20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1627" y="0"/>
                  </a:moveTo>
                  <a:cubicBezTo>
                    <a:pt x="5581" y="0"/>
                    <a:pt x="5581" y="0"/>
                    <a:pt x="5581" y="0"/>
                  </a:cubicBezTo>
                  <a:cubicBezTo>
                    <a:pt x="2790" y="0"/>
                    <a:pt x="0" y="30000"/>
                    <a:pt x="0" y="60000"/>
                  </a:cubicBezTo>
                  <a:cubicBezTo>
                    <a:pt x="0" y="90000"/>
                    <a:pt x="2790" y="120000"/>
                    <a:pt x="5581" y="120000"/>
                  </a:cubicBezTo>
                  <a:cubicBezTo>
                    <a:pt x="111627" y="120000"/>
                    <a:pt x="111627" y="120000"/>
                    <a:pt x="111627" y="120000"/>
                  </a:cubicBezTo>
                  <a:cubicBezTo>
                    <a:pt x="117209" y="120000"/>
                    <a:pt x="120000" y="90000"/>
                    <a:pt x="120000" y="60000"/>
                  </a:cubicBezTo>
                  <a:cubicBezTo>
                    <a:pt x="120000" y="30000"/>
                    <a:pt x="117209" y="0"/>
                    <a:pt x="11162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510;p39"/>
            <p:cNvSpPr/>
            <p:nvPr/>
          </p:nvSpPr>
          <p:spPr>
            <a:xfrm>
              <a:off x="0" y="2208213"/>
              <a:ext cx="1257300" cy="917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8978" y="0"/>
                  </a:moveTo>
                  <a:cubicBezTo>
                    <a:pt x="69446" y="0"/>
                    <a:pt x="69446" y="0"/>
                    <a:pt x="69446" y="0"/>
                  </a:cubicBezTo>
                  <a:cubicBezTo>
                    <a:pt x="69446" y="3508"/>
                    <a:pt x="69446" y="3508"/>
                    <a:pt x="69446" y="3508"/>
                  </a:cubicBezTo>
                  <a:cubicBezTo>
                    <a:pt x="117446" y="3508"/>
                    <a:pt x="117446" y="3508"/>
                    <a:pt x="117446" y="3508"/>
                  </a:cubicBezTo>
                  <a:cubicBezTo>
                    <a:pt x="117446" y="105964"/>
                    <a:pt x="117446" y="105964"/>
                    <a:pt x="117446" y="105964"/>
                  </a:cubicBezTo>
                  <a:cubicBezTo>
                    <a:pt x="111829" y="105964"/>
                    <a:pt x="111829" y="105964"/>
                    <a:pt x="111829" y="105964"/>
                  </a:cubicBezTo>
                  <a:cubicBezTo>
                    <a:pt x="111829" y="13333"/>
                    <a:pt x="111829" y="13333"/>
                    <a:pt x="111829" y="13333"/>
                  </a:cubicBezTo>
                  <a:cubicBezTo>
                    <a:pt x="111829" y="12631"/>
                    <a:pt x="111319" y="11929"/>
                    <a:pt x="110297" y="11929"/>
                  </a:cubicBezTo>
                  <a:cubicBezTo>
                    <a:pt x="69446" y="11929"/>
                    <a:pt x="69446" y="11929"/>
                    <a:pt x="69446" y="11929"/>
                  </a:cubicBezTo>
                  <a:cubicBezTo>
                    <a:pt x="69446" y="15438"/>
                    <a:pt x="69446" y="15438"/>
                    <a:pt x="69446" y="15438"/>
                  </a:cubicBezTo>
                  <a:cubicBezTo>
                    <a:pt x="109276" y="15438"/>
                    <a:pt x="109276" y="15438"/>
                    <a:pt x="109276" y="15438"/>
                  </a:cubicBezTo>
                  <a:cubicBezTo>
                    <a:pt x="109276" y="116491"/>
                    <a:pt x="109276" y="116491"/>
                    <a:pt x="109276" y="116491"/>
                  </a:cubicBezTo>
                  <a:cubicBezTo>
                    <a:pt x="2553" y="116491"/>
                    <a:pt x="2553" y="116491"/>
                    <a:pt x="2553" y="116491"/>
                  </a:cubicBezTo>
                  <a:cubicBezTo>
                    <a:pt x="2553" y="15438"/>
                    <a:pt x="2553" y="15438"/>
                    <a:pt x="2553" y="15438"/>
                  </a:cubicBezTo>
                  <a:cubicBezTo>
                    <a:pt x="21446" y="15438"/>
                    <a:pt x="21446" y="15438"/>
                    <a:pt x="21446" y="15438"/>
                  </a:cubicBezTo>
                  <a:cubicBezTo>
                    <a:pt x="20936" y="14035"/>
                    <a:pt x="20425" y="13333"/>
                    <a:pt x="20425" y="11929"/>
                  </a:cubicBezTo>
                  <a:cubicBezTo>
                    <a:pt x="10723" y="11929"/>
                    <a:pt x="10723" y="11929"/>
                    <a:pt x="10723" y="11929"/>
                  </a:cubicBezTo>
                  <a:cubicBezTo>
                    <a:pt x="10723" y="3508"/>
                    <a:pt x="10723" y="3508"/>
                    <a:pt x="10723" y="3508"/>
                  </a:cubicBezTo>
                  <a:cubicBezTo>
                    <a:pt x="19914" y="3508"/>
                    <a:pt x="19914" y="3508"/>
                    <a:pt x="19914" y="3508"/>
                  </a:cubicBezTo>
                  <a:cubicBezTo>
                    <a:pt x="19914" y="0"/>
                    <a:pt x="19914" y="0"/>
                    <a:pt x="19914" y="0"/>
                  </a:cubicBezTo>
                  <a:cubicBezTo>
                    <a:pt x="9191" y="0"/>
                    <a:pt x="9191" y="0"/>
                    <a:pt x="9191" y="0"/>
                  </a:cubicBezTo>
                  <a:cubicBezTo>
                    <a:pt x="8680" y="0"/>
                    <a:pt x="8170" y="1403"/>
                    <a:pt x="8170" y="2105"/>
                  </a:cubicBezTo>
                  <a:cubicBezTo>
                    <a:pt x="8170" y="11929"/>
                    <a:pt x="8170" y="11929"/>
                    <a:pt x="8170" y="11929"/>
                  </a:cubicBezTo>
                  <a:cubicBezTo>
                    <a:pt x="1021" y="11929"/>
                    <a:pt x="1021" y="11929"/>
                    <a:pt x="1021" y="11929"/>
                  </a:cubicBezTo>
                  <a:cubicBezTo>
                    <a:pt x="510" y="11929"/>
                    <a:pt x="0" y="12631"/>
                    <a:pt x="0" y="13333"/>
                  </a:cubicBezTo>
                  <a:cubicBezTo>
                    <a:pt x="0" y="118596"/>
                    <a:pt x="0" y="118596"/>
                    <a:pt x="0" y="118596"/>
                  </a:cubicBezTo>
                  <a:cubicBezTo>
                    <a:pt x="0" y="119298"/>
                    <a:pt x="510" y="120000"/>
                    <a:pt x="1021" y="120000"/>
                  </a:cubicBezTo>
                  <a:cubicBezTo>
                    <a:pt x="110297" y="120000"/>
                    <a:pt x="110297" y="120000"/>
                    <a:pt x="110297" y="120000"/>
                  </a:cubicBezTo>
                  <a:cubicBezTo>
                    <a:pt x="111319" y="120000"/>
                    <a:pt x="111829" y="119298"/>
                    <a:pt x="111829" y="118596"/>
                  </a:cubicBezTo>
                  <a:cubicBezTo>
                    <a:pt x="111829" y="108771"/>
                    <a:pt x="111829" y="108771"/>
                    <a:pt x="111829" y="108771"/>
                  </a:cubicBezTo>
                  <a:cubicBezTo>
                    <a:pt x="118978" y="108771"/>
                    <a:pt x="118978" y="108771"/>
                    <a:pt x="118978" y="108771"/>
                  </a:cubicBezTo>
                  <a:cubicBezTo>
                    <a:pt x="119489" y="108771"/>
                    <a:pt x="120000" y="108070"/>
                    <a:pt x="120000" y="107368"/>
                  </a:cubicBezTo>
                  <a:cubicBezTo>
                    <a:pt x="120000" y="2105"/>
                    <a:pt x="120000" y="2105"/>
                    <a:pt x="120000" y="2105"/>
                  </a:cubicBezTo>
                  <a:cubicBezTo>
                    <a:pt x="120000" y="1403"/>
                    <a:pt x="119489" y="0"/>
                    <a:pt x="1189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511;p39"/>
            <p:cNvSpPr/>
            <p:nvPr/>
          </p:nvSpPr>
          <p:spPr>
            <a:xfrm>
              <a:off x="133350" y="2701925"/>
              <a:ext cx="374700" cy="22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30000"/>
                    <a:pt x="0" y="60000"/>
                  </a:cubicBezTo>
                  <a:cubicBezTo>
                    <a:pt x="0" y="90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90000"/>
                    <a:pt x="120000" y="60000"/>
                  </a:cubicBezTo>
                  <a:cubicBezTo>
                    <a:pt x="120000" y="30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512;p39"/>
            <p:cNvSpPr/>
            <p:nvPr/>
          </p:nvSpPr>
          <p:spPr>
            <a:xfrm>
              <a:off x="133350" y="2959100"/>
              <a:ext cx="3747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24000"/>
                    <a:pt x="0" y="48000"/>
                  </a:cubicBezTo>
                  <a:cubicBezTo>
                    <a:pt x="0" y="96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96000"/>
                    <a:pt x="120000" y="48000"/>
                  </a:cubicBezTo>
                  <a:cubicBezTo>
                    <a:pt x="120000" y="24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513;p39"/>
            <p:cNvSpPr/>
            <p:nvPr/>
          </p:nvSpPr>
          <p:spPr>
            <a:xfrm>
              <a:off x="133350" y="2787650"/>
              <a:ext cx="3747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24000"/>
                    <a:pt x="0" y="48000"/>
                  </a:cubicBezTo>
                  <a:cubicBezTo>
                    <a:pt x="0" y="72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72000"/>
                    <a:pt x="120000" y="48000"/>
                  </a:cubicBezTo>
                  <a:cubicBezTo>
                    <a:pt x="120000" y="24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514;p39"/>
            <p:cNvSpPr/>
            <p:nvPr/>
          </p:nvSpPr>
          <p:spPr>
            <a:xfrm>
              <a:off x="133350" y="2873375"/>
              <a:ext cx="3747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4857" y="0"/>
                  </a:moveTo>
                  <a:cubicBezTo>
                    <a:pt x="3428" y="0"/>
                    <a:pt x="3428" y="0"/>
                    <a:pt x="3428" y="0"/>
                  </a:cubicBezTo>
                  <a:cubicBezTo>
                    <a:pt x="1714" y="0"/>
                    <a:pt x="0" y="24000"/>
                    <a:pt x="0" y="48000"/>
                  </a:cubicBezTo>
                  <a:cubicBezTo>
                    <a:pt x="0" y="96000"/>
                    <a:pt x="1714" y="120000"/>
                    <a:pt x="3428" y="120000"/>
                  </a:cubicBezTo>
                  <a:cubicBezTo>
                    <a:pt x="114857" y="120000"/>
                    <a:pt x="114857" y="120000"/>
                    <a:pt x="114857" y="120000"/>
                  </a:cubicBezTo>
                  <a:cubicBezTo>
                    <a:pt x="118285" y="120000"/>
                    <a:pt x="120000" y="96000"/>
                    <a:pt x="120000" y="48000"/>
                  </a:cubicBezTo>
                  <a:cubicBezTo>
                    <a:pt x="120000" y="24000"/>
                    <a:pt x="118285" y="0"/>
                    <a:pt x="11485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515;p39"/>
            <p:cNvSpPr/>
            <p:nvPr/>
          </p:nvSpPr>
          <p:spPr>
            <a:xfrm>
              <a:off x="598488" y="2616200"/>
              <a:ext cx="444600" cy="376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7108" y="0"/>
                  </a:moveTo>
                  <a:cubicBezTo>
                    <a:pt x="92530" y="0"/>
                    <a:pt x="92530" y="0"/>
                    <a:pt x="92530" y="0"/>
                  </a:cubicBezTo>
                  <a:cubicBezTo>
                    <a:pt x="91084" y="0"/>
                    <a:pt x="89638" y="1714"/>
                    <a:pt x="89638" y="3428"/>
                  </a:cubicBezTo>
                  <a:cubicBezTo>
                    <a:pt x="89638" y="32571"/>
                    <a:pt x="89638" y="32571"/>
                    <a:pt x="89638" y="32571"/>
                  </a:cubicBezTo>
                  <a:cubicBezTo>
                    <a:pt x="89638" y="34285"/>
                    <a:pt x="91084" y="36000"/>
                    <a:pt x="92530" y="36000"/>
                  </a:cubicBezTo>
                  <a:cubicBezTo>
                    <a:pt x="99759" y="36000"/>
                    <a:pt x="99759" y="36000"/>
                    <a:pt x="99759" y="36000"/>
                  </a:cubicBezTo>
                  <a:cubicBezTo>
                    <a:pt x="99759" y="58285"/>
                    <a:pt x="99759" y="58285"/>
                    <a:pt x="99759" y="58285"/>
                  </a:cubicBezTo>
                  <a:cubicBezTo>
                    <a:pt x="65060" y="58285"/>
                    <a:pt x="65060" y="58285"/>
                    <a:pt x="65060" y="58285"/>
                  </a:cubicBezTo>
                  <a:cubicBezTo>
                    <a:pt x="65060" y="36000"/>
                    <a:pt x="65060" y="36000"/>
                    <a:pt x="65060" y="36000"/>
                  </a:cubicBezTo>
                  <a:cubicBezTo>
                    <a:pt x="72289" y="36000"/>
                    <a:pt x="72289" y="36000"/>
                    <a:pt x="72289" y="36000"/>
                  </a:cubicBezTo>
                  <a:cubicBezTo>
                    <a:pt x="73734" y="36000"/>
                    <a:pt x="75180" y="34285"/>
                    <a:pt x="75180" y="32571"/>
                  </a:cubicBezTo>
                  <a:cubicBezTo>
                    <a:pt x="75180" y="3428"/>
                    <a:pt x="75180" y="3428"/>
                    <a:pt x="75180" y="3428"/>
                  </a:cubicBezTo>
                  <a:cubicBezTo>
                    <a:pt x="75180" y="1714"/>
                    <a:pt x="73734" y="0"/>
                    <a:pt x="72289" y="0"/>
                  </a:cubicBezTo>
                  <a:cubicBezTo>
                    <a:pt x="47710" y="0"/>
                    <a:pt x="47710" y="0"/>
                    <a:pt x="47710" y="0"/>
                  </a:cubicBezTo>
                  <a:cubicBezTo>
                    <a:pt x="46265" y="0"/>
                    <a:pt x="44819" y="1714"/>
                    <a:pt x="44819" y="3428"/>
                  </a:cubicBezTo>
                  <a:cubicBezTo>
                    <a:pt x="44819" y="32571"/>
                    <a:pt x="44819" y="32571"/>
                    <a:pt x="44819" y="32571"/>
                  </a:cubicBezTo>
                  <a:cubicBezTo>
                    <a:pt x="44819" y="34285"/>
                    <a:pt x="46265" y="36000"/>
                    <a:pt x="47710" y="36000"/>
                  </a:cubicBezTo>
                  <a:cubicBezTo>
                    <a:pt x="59277" y="36000"/>
                    <a:pt x="59277" y="36000"/>
                    <a:pt x="59277" y="36000"/>
                  </a:cubicBezTo>
                  <a:cubicBezTo>
                    <a:pt x="59277" y="58285"/>
                    <a:pt x="59277" y="58285"/>
                    <a:pt x="59277" y="58285"/>
                  </a:cubicBezTo>
                  <a:cubicBezTo>
                    <a:pt x="20240" y="58285"/>
                    <a:pt x="20240" y="58285"/>
                    <a:pt x="20240" y="58285"/>
                  </a:cubicBezTo>
                  <a:cubicBezTo>
                    <a:pt x="20240" y="36000"/>
                    <a:pt x="20240" y="36000"/>
                    <a:pt x="20240" y="36000"/>
                  </a:cubicBezTo>
                  <a:cubicBezTo>
                    <a:pt x="27469" y="36000"/>
                    <a:pt x="27469" y="36000"/>
                    <a:pt x="27469" y="36000"/>
                  </a:cubicBezTo>
                  <a:cubicBezTo>
                    <a:pt x="28915" y="36000"/>
                    <a:pt x="30361" y="34285"/>
                    <a:pt x="30361" y="32571"/>
                  </a:cubicBezTo>
                  <a:cubicBezTo>
                    <a:pt x="30361" y="3428"/>
                    <a:pt x="30361" y="3428"/>
                    <a:pt x="30361" y="3428"/>
                  </a:cubicBezTo>
                  <a:cubicBezTo>
                    <a:pt x="30361" y="1714"/>
                    <a:pt x="28915" y="0"/>
                    <a:pt x="27469" y="0"/>
                  </a:cubicBezTo>
                  <a:cubicBezTo>
                    <a:pt x="2891" y="0"/>
                    <a:pt x="2891" y="0"/>
                    <a:pt x="2891" y="0"/>
                  </a:cubicBezTo>
                  <a:cubicBezTo>
                    <a:pt x="1445" y="0"/>
                    <a:pt x="0" y="1714"/>
                    <a:pt x="0" y="3428"/>
                  </a:cubicBezTo>
                  <a:cubicBezTo>
                    <a:pt x="0" y="32571"/>
                    <a:pt x="0" y="32571"/>
                    <a:pt x="0" y="32571"/>
                  </a:cubicBezTo>
                  <a:cubicBezTo>
                    <a:pt x="0" y="34285"/>
                    <a:pt x="1445" y="36000"/>
                    <a:pt x="2891" y="36000"/>
                  </a:cubicBezTo>
                  <a:cubicBezTo>
                    <a:pt x="14457" y="36000"/>
                    <a:pt x="14457" y="36000"/>
                    <a:pt x="14457" y="36000"/>
                  </a:cubicBezTo>
                  <a:cubicBezTo>
                    <a:pt x="14457" y="61714"/>
                    <a:pt x="14457" y="61714"/>
                    <a:pt x="14457" y="61714"/>
                  </a:cubicBezTo>
                  <a:cubicBezTo>
                    <a:pt x="14457" y="63428"/>
                    <a:pt x="15903" y="65142"/>
                    <a:pt x="17349" y="65142"/>
                  </a:cubicBezTo>
                  <a:cubicBezTo>
                    <a:pt x="59277" y="65142"/>
                    <a:pt x="59277" y="65142"/>
                    <a:pt x="59277" y="65142"/>
                  </a:cubicBezTo>
                  <a:cubicBezTo>
                    <a:pt x="59277" y="89142"/>
                    <a:pt x="59277" y="89142"/>
                    <a:pt x="59277" y="89142"/>
                  </a:cubicBezTo>
                  <a:cubicBezTo>
                    <a:pt x="23132" y="89142"/>
                    <a:pt x="23132" y="89142"/>
                    <a:pt x="23132" y="89142"/>
                  </a:cubicBezTo>
                  <a:cubicBezTo>
                    <a:pt x="21686" y="89142"/>
                    <a:pt x="20240" y="90857"/>
                    <a:pt x="20240" y="92571"/>
                  </a:cubicBezTo>
                  <a:cubicBezTo>
                    <a:pt x="20240" y="116571"/>
                    <a:pt x="20240" y="116571"/>
                    <a:pt x="20240" y="116571"/>
                  </a:cubicBezTo>
                  <a:cubicBezTo>
                    <a:pt x="20240" y="118285"/>
                    <a:pt x="21686" y="120000"/>
                    <a:pt x="23132" y="120000"/>
                  </a:cubicBezTo>
                  <a:cubicBezTo>
                    <a:pt x="96867" y="120000"/>
                    <a:pt x="96867" y="120000"/>
                    <a:pt x="96867" y="120000"/>
                  </a:cubicBezTo>
                  <a:cubicBezTo>
                    <a:pt x="98313" y="120000"/>
                    <a:pt x="99759" y="118285"/>
                    <a:pt x="99759" y="116571"/>
                  </a:cubicBezTo>
                  <a:cubicBezTo>
                    <a:pt x="99759" y="92571"/>
                    <a:pt x="99759" y="92571"/>
                    <a:pt x="99759" y="92571"/>
                  </a:cubicBezTo>
                  <a:cubicBezTo>
                    <a:pt x="99759" y="90857"/>
                    <a:pt x="98313" y="89142"/>
                    <a:pt x="96867" y="89142"/>
                  </a:cubicBezTo>
                  <a:cubicBezTo>
                    <a:pt x="65060" y="89142"/>
                    <a:pt x="65060" y="89142"/>
                    <a:pt x="65060" y="89142"/>
                  </a:cubicBezTo>
                  <a:cubicBezTo>
                    <a:pt x="65060" y="65142"/>
                    <a:pt x="65060" y="65142"/>
                    <a:pt x="65060" y="65142"/>
                  </a:cubicBezTo>
                  <a:cubicBezTo>
                    <a:pt x="102650" y="65142"/>
                    <a:pt x="102650" y="65142"/>
                    <a:pt x="102650" y="65142"/>
                  </a:cubicBezTo>
                  <a:cubicBezTo>
                    <a:pt x="104096" y="65142"/>
                    <a:pt x="105542" y="63428"/>
                    <a:pt x="105542" y="61714"/>
                  </a:cubicBezTo>
                  <a:cubicBezTo>
                    <a:pt x="105542" y="36000"/>
                    <a:pt x="105542" y="36000"/>
                    <a:pt x="105542" y="36000"/>
                  </a:cubicBezTo>
                  <a:cubicBezTo>
                    <a:pt x="117108" y="36000"/>
                    <a:pt x="117108" y="36000"/>
                    <a:pt x="117108" y="36000"/>
                  </a:cubicBezTo>
                  <a:cubicBezTo>
                    <a:pt x="118554" y="36000"/>
                    <a:pt x="119999" y="34285"/>
                    <a:pt x="119999" y="32571"/>
                  </a:cubicBezTo>
                  <a:cubicBezTo>
                    <a:pt x="119999" y="3428"/>
                    <a:pt x="119999" y="3428"/>
                    <a:pt x="119999" y="3428"/>
                  </a:cubicBezTo>
                  <a:cubicBezTo>
                    <a:pt x="119999" y="1714"/>
                    <a:pt x="118554" y="0"/>
                    <a:pt x="117108" y="0"/>
                  </a:cubicBezTo>
                  <a:close/>
                  <a:moveTo>
                    <a:pt x="50602" y="29142"/>
                  </a:moveTo>
                  <a:cubicBezTo>
                    <a:pt x="50602" y="6857"/>
                    <a:pt x="50602" y="6857"/>
                    <a:pt x="50602" y="6857"/>
                  </a:cubicBezTo>
                  <a:cubicBezTo>
                    <a:pt x="69397" y="6857"/>
                    <a:pt x="69397" y="6857"/>
                    <a:pt x="69397" y="6857"/>
                  </a:cubicBezTo>
                  <a:cubicBezTo>
                    <a:pt x="69397" y="29142"/>
                    <a:pt x="69397" y="29142"/>
                    <a:pt x="69397" y="29142"/>
                  </a:cubicBezTo>
                  <a:cubicBezTo>
                    <a:pt x="65060" y="29142"/>
                    <a:pt x="65060" y="29142"/>
                    <a:pt x="65060" y="29142"/>
                  </a:cubicBezTo>
                  <a:cubicBezTo>
                    <a:pt x="59277" y="29142"/>
                    <a:pt x="59277" y="29142"/>
                    <a:pt x="59277" y="29142"/>
                  </a:cubicBezTo>
                  <a:lnTo>
                    <a:pt x="50602" y="29142"/>
                  </a:lnTo>
                  <a:close/>
                  <a:moveTo>
                    <a:pt x="5783" y="29142"/>
                  </a:moveTo>
                  <a:cubicBezTo>
                    <a:pt x="5783" y="6857"/>
                    <a:pt x="5783" y="6857"/>
                    <a:pt x="5783" y="6857"/>
                  </a:cubicBezTo>
                  <a:cubicBezTo>
                    <a:pt x="24578" y="6857"/>
                    <a:pt x="24578" y="6857"/>
                    <a:pt x="24578" y="6857"/>
                  </a:cubicBezTo>
                  <a:cubicBezTo>
                    <a:pt x="24578" y="29142"/>
                    <a:pt x="24578" y="29142"/>
                    <a:pt x="24578" y="29142"/>
                  </a:cubicBezTo>
                  <a:cubicBezTo>
                    <a:pt x="20240" y="29142"/>
                    <a:pt x="20240" y="29142"/>
                    <a:pt x="20240" y="29142"/>
                  </a:cubicBezTo>
                  <a:cubicBezTo>
                    <a:pt x="14457" y="29142"/>
                    <a:pt x="14457" y="29142"/>
                    <a:pt x="14457" y="29142"/>
                  </a:cubicBezTo>
                  <a:lnTo>
                    <a:pt x="5783" y="29142"/>
                  </a:lnTo>
                  <a:close/>
                  <a:moveTo>
                    <a:pt x="93975" y="96000"/>
                  </a:moveTo>
                  <a:cubicBezTo>
                    <a:pt x="93975" y="113142"/>
                    <a:pt x="93975" y="113142"/>
                    <a:pt x="93975" y="113142"/>
                  </a:cubicBezTo>
                  <a:cubicBezTo>
                    <a:pt x="26024" y="113142"/>
                    <a:pt x="26024" y="113142"/>
                    <a:pt x="26024" y="113142"/>
                  </a:cubicBezTo>
                  <a:cubicBezTo>
                    <a:pt x="26024" y="96000"/>
                    <a:pt x="26024" y="96000"/>
                    <a:pt x="26024" y="96000"/>
                  </a:cubicBezTo>
                  <a:cubicBezTo>
                    <a:pt x="59277" y="96000"/>
                    <a:pt x="59277" y="96000"/>
                    <a:pt x="59277" y="96000"/>
                  </a:cubicBezTo>
                  <a:cubicBezTo>
                    <a:pt x="65060" y="96000"/>
                    <a:pt x="65060" y="96000"/>
                    <a:pt x="65060" y="96000"/>
                  </a:cubicBezTo>
                  <a:lnTo>
                    <a:pt x="93975" y="96000"/>
                  </a:lnTo>
                  <a:close/>
                  <a:moveTo>
                    <a:pt x="114216" y="29142"/>
                  </a:moveTo>
                  <a:cubicBezTo>
                    <a:pt x="105542" y="29142"/>
                    <a:pt x="105542" y="29142"/>
                    <a:pt x="105542" y="29142"/>
                  </a:cubicBezTo>
                  <a:cubicBezTo>
                    <a:pt x="99759" y="29142"/>
                    <a:pt x="99759" y="29142"/>
                    <a:pt x="99759" y="29142"/>
                  </a:cubicBezTo>
                  <a:cubicBezTo>
                    <a:pt x="95421" y="29142"/>
                    <a:pt x="95421" y="29142"/>
                    <a:pt x="95421" y="29142"/>
                  </a:cubicBezTo>
                  <a:cubicBezTo>
                    <a:pt x="95421" y="6857"/>
                    <a:pt x="95421" y="6857"/>
                    <a:pt x="95421" y="6857"/>
                  </a:cubicBezTo>
                  <a:cubicBezTo>
                    <a:pt x="114216" y="6857"/>
                    <a:pt x="114216" y="6857"/>
                    <a:pt x="114216" y="6857"/>
                  </a:cubicBezTo>
                  <a:lnTo>
                    <a:pt x="114216" y="29142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516;p39"/>
            <p:cNvSpPr/>
            <p:nvPr/>
          </p:nvSpPr>
          <p:spPr>
            <a:xfrm>
              <a:off x="1476375" y="2262188"/>
              <a:ext cx="176100" cy="7239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2727" y="68444"/>
                  </a:moveTo>
                  <a:cubicBezTo>
                    <a:pt x="109090" y="68444"/>
                    <a:pt x="105454" y="69333"/>
                    <a:pt x="105454" y="70222"/>
                  </a:cubicBezTo>
                  <a:cubicBezTo>
                    <a:pt x="105454" y="104888"/>
                    <a:pt x="105454" y="104888"/>
                    <a:pt x="105454" y="104888"/>
                  </a:cubicBezTo>
                  <a:cubicBezTo>
                    <a:pt x="105454" y="107555"/>
                    <a:pt x="98181" y="110222"/>
                    <a:pt x="87272" y="111111"/>
                  </a:cubicBezTo>
                  <a:cubicBezTo>
                    <a:pt x="87272" y="83555"/>
                    <a:pt x="87272" y="83555"/>
                    <a:pt x="87272" y="83555"/>
                  </a:cubicBezTo>
                  <a:cubicBezTo>
                    <a:pt x="87272" y="83555"/>
                    <a:pt x="87272" y="83555"/>
                    <a:pt x="87272" y="83555"/>
                  </a:cubicBezTo>
                  <a:cubicBezTo>
                    <a:pt x="87272" y="24000"/>
                    <a:pt x="87272" y="24000"/>
                    <a:pt x="87272" y="24000"/>
                  </a:cubicBezTo>
                  <a:cubicBezTo>
                    <a:pt x="87272" y="24000"/>
                    <a:pt x="87272" y="24000"/>
                    <a:pt x="87272" y="23111"/>
                  </a:cubicBezTo>
                  <a:cubicBezTo>
                    <a:pt x="87272" y="23111"/>
                    <a:pt x="87272" y="23111"/>
                    <a:pt x="87272" y="23111"/>
                  </a:cubicBezTo>
                  <a:cubicBezTo>
                    <a:pt x="87272" y="23111"/>
                    <a:pt x="87272" y="23111"/>
                    <a:pt x="87272" y="23111"/>
                  </a:cubicBezTo>
                  <a:cubicBezTo>
                    <a:pt x="87272" y="23111"/>
                    <a:pt x="87272" y="23111"/>
                    <a:pt x="87272" y="23111"/>
                  </a:cubicBezTo>
                  <a:cubicBezTo>
                    <a:pt x="50909" y="1777"/>
                    <a:pt x="50909" y="1777"/>
                    <a:pt x="50909" y="1777"/>
                  </a:cubicBezTo>
                  <a:cubicBezTo>
                    <a:pt x="50909" y="888"/>
                    <a:pt x="47272" y="0"/>
                    <a:pt x="43636" y="0"/>
                  </a:cubicBezTo>
                  <a:cubicBezTo>
                    <a:pt x="40000" y="0"/>
                    <a:pt x="36363" y="888"/>
                    <a:pt x="36363" y="1777"/>
                  </a:cubicBezTo>
                  <a:cubicBezTo>
                    <a:pt x="0" y="23111"/>
                    <a:pt x="0" y="23111"/>
                    <a:pt x="0" y="23111"/>
                  </a:cubicBezTo>
                  <a:cubicBezTo>
                    <a:pt x="0" y="23111"/>
                    <a:pt x="0" y="23111"/>
                    <a:pt x="0" y="23111"/>
                  </a:cubicBezTo>
                  <a:cubicBezTo>
                    <a:pt x="0" y="23111"/>
                    <a:pt x="0" y="23111"/>
                    <a:pt x="0" y="23111"/>
                  </a:cubicBezTo>
                  <a:cubicBezTo>
                    <a:pt x="0" y="23111"/>
                    <a:pt x="0" y="23111"/>
                    <a:pt x="0" y="23111"/>
                  </a:cubicBezTo>
                  <a:cubicBezTo>
                    <a:pt x="0" y="23111"/>
                    <a:pt x="0" y="23111"/>
                    <a:pt x="0" y="23111"/>
                  </a:cubicBezTo>
                  <a:cubicBezTo>
                    <a:pt x="0" y="23111"/>
                    <a:pt x="0" y="23111"/>
                    <a:pt x="0" y="23111"/>
                  </a:cubicBezTo>
                  <a:cubicBezTo>
                    <a:pt x="0" y="24000"/>
                    <a:pt x="0" y="24000"/>
                    <a:pt x="0" y="24000"/>
                  </a:cubicBezTo>
                  <a:cubicBezTo>
                    <a:pt x="0" y="83555"/>
                    <a:pt x="0" y="83555"/>
                    <a:pt x="0" y="83555"/>
                  </a:cubicBezTo>
                  <a:cubicBezTo>
                    <a:pt x="0" y="117333"/>
                    <a:pt x="0" y="117333"/>
                    <a:pt x="0" y="117333"/>
                  </a:cubicBezTo>
                  <a:cubicBezTo>
                    <a:pt x="0" y="118222"/>
                    <a:pt x="0" y="119111"/>
                    <a:pt x="3636" y="119111"/>
                  </a:cubicBezTo>
                  <a:cubicBezTo>
                    <a:pt x="3636" y="119111"/>
                    <a:pt x="7272" y="120000"/>
                    <a:pt x="7272" y="120000"/>
                  </a:cubicBezTo>
                  <a:cubicBezTo>
                    <a:pt x="76363" y="120000"/>
                    <a:pt x="76363" y="120000"/>
                    <a:pt x="76363" y="120000"/>
                  </a:cubicBezTo>
                  <a:cubicBezTo>
                    <a:pt x="83636" y="120000"/>
                    <a:pt x="87272" y="119111"/>
                    <a:pt x="87272" y="117333"/>
                  </a:cubicBezTo>
                  <a:cubicBezTo>
                    <a:pt x="87272" y="115555"/>
                    <a:pt x="87272" y="115555"/>
                    <a:pt x="87272" y="115555"/>
                  </a:cubicBezTo>
                  <a:cubicBezTo>
                    <a:pt x="105454" y="114666"/>
                    <a:pt x="120000" y="110222"/>
                    <a:pt x="120000" y="104888"/>
                  </a:cubicBezTo>
                  <a:cubicBezTo>
                    <a:pt x="120000" y="70222"/>
                    <a:pt x="120000" y="70222"/>
                    <a:pt x="120000" y="70222"/>
                  </a:cubicBezTo>
                  <a:cubicBezTo>
                    <a:pt x="120000" y="69333"/>
                    <a:pt x="116363" y="68444"/>
                    <a:pt x="112727" y="68444"/>
                  </a:cubicBezTo>
                  <a:close/>
                  <a:moveTo>
                    <a:pt x="69090" y="80888"/>
                  </a:moveTo>
                  <a:cubicBezTo>
                    <a:pt x="18181" y="80888"/>
                    <a:pt x="18181" y="80888"/>
                    <a:pt x="18181" y="80888"/>
                  </a:cubicBezTo>
                  <a:cubicBezTo>
                    <a:pt x="18181" y="25777"/>
                    <a:pt x="18181" y="25777"/>
                    <a:pt x="18181" y="25777"/>
                  </a:cubicBezTo>
                  <a:cubicBezTo>
                    <a:pt x="69090" y="25777"/>
                    <a:pt x="69090" y="25777"/>
                    <a:pt x="69090" y="25777"/>
                  </a:cubicBezTo>
                  <a:lnTo>
                    <a:pt x="69090" y="80888"/>
                  </a:lnTo>
                  <a:close/>
                  <a:moveTo>
                    <a:pt x="43636" y="8000"/>
                  </a:moveTo>
                  <a:cubicBezTo>
                    <a:pt x="65454" y="21333"/>
                    <a:pt x="65454" y="21333"/>
                    <a:pt x="65454" y="21333"/>
                  </a:cubicBezTo>
                  <a:cubicBezTo>
                    <a:pt x="21818" y="21333"/>
                    <a:pt x="21818" y="21333"/>
                    <a:pt x="21818" y="21333"/>
                  </a:cubicBezTo>
                  <a:lnTo>
                    <a:pt x="43636" y="8000"/>
                  </a:lnTo>
                  <a:close/>
                  <a:moveTo>
                    <a:pt x="18181" y="115555"/>
                  </a:moveTo>
                  <a:cubicBezTo>
                    <a:pt x="18181" y="85333"/>
                    <a:pt x="18181" y="85333"/>
                    <a:pt x="18181" y="85333"/>
                  </a:cubicBezTo>
                  <a:cubicBezTo>
                    <a:pt x="69090" y="85333"/>
                    <a:pt x="69090" y="85333"/>
                    <a:pt x="69090" y="85333"/>
                  </a:cubicBezTo>
                  <a:cubicBezTo>
                    <a:pt x="69090" y="115555"/>
                    <a:pt x="69090" y="115555"/>
                    <a:pt x="69090" y="115555"/>
                  </a:cubicBezTo>
                  <a:lnTo>
                    <a:pt x="18181" y="115555"/>
                  </a:lnTo>
                  <a:close/>
                </a:path>
              </a:pathLst>
            </a:custGeom>
            <a:solidFill>
              <a:srgbClr val="000000"/>
            </a:solidFill>
            <a:ln>
              <a:solidFill>
                <a:schemeClr val="tx1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517;p39"/>
            <p:cNvSpPr/>
            <p:nvPr/>
          </p:nvSpPr>
          <p:spPr>
            <a:xfrm>
              <a:off x="207963" y="855663"/>
              <a:ext cx="711300" cy="17019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7293" y="84037"/>
                  </a:moveTo>
                  <a:cubicBezTo>
                    <a:pt x="116390" y="83280"/>
                    <a:pt x="101954" y="70788"/>
                    <a:pt x="91127" y="63217"/>
                  </a:cubicBezTo>
                  <a:cubicBezTo>
                    <a:pt x="87518" y="61324"/>
                    <a:pt x="83909" y="59810"/>
                    <a:pt x="79398" y="58675"/>
                  </a:cubicBezTo>
                  <a:cubicBezTo>
                    <a:pt x="79398" y="38611"/>
                    <a:pt x="79398" y="38611"/>
                    <a:pt x="79398" y="38611"/>
                  </a:cubicBezTo>
                  <a:cubicBezTo>
                    <a:pt x="88421" y="38611"/>
                    <a:pt x="88421" y="38611"/>
                    <a:pt x="88421" y="38611"/>
                  </a:cubicBezTo>
                  <a:cubicBezTo>
                    <a:pt x="90225" y="38611"/>
                    <a:pt x="91127" y="38233"/>
                    <a:pt x="91127" y="37476"/>
                  </a:cubicBezTo>
                  <a:cubicBezTo>
                    <a:pt x="91127" y="0"/>
                    <a:pt x="91127" y="0"/>
                    <a:pt x="91127" y="0"/>
                  </a:cubicBezTo>
                  <a:cubicBezTo>
                    <a:pt x="86616" y="0"/>
                    <a:pt x="86616" y="0"/>
                    <a:pt x="86616" y="0"/>
                  </a:cubicBezTo>
                  <a:cubicBezTo>
                    <a:pt x="86616" y="36719"/>
                    <a:pt x="86616" y="36719"/>
                    <a:pt x="86616" y="36719"/>
                  </a:cubicBezTo>
                  <a:cubicBezTo>
                    <a:pt x="9022" y="36719"/>
                    <a:pt x="9022" y="36719"/>
                    <a:pt x="9022" y="36719"/>
                  </a:cubicBezTo>
                  <a:cubicBezTo>
                    <a:pt x="9022" y="0"/>
                    <a:pt x="9022" y="0"/>
                    <a:pt x="9022" y="0"/>
                  </a:cubicBezTo>
                  <a:cubicBezTo>
                    <a:pt x="5413" y="0"/>
                    <a:pt x="5413" y="0"/>
                    <a:pt x="5413" y="0"/>
                  </a:cubicBezTo>
                  <a:cubicBezTo>
                    <a:pt x="5413" y="37476"/>
                    <a:pt x="5413" y="37476"/>
                    <a:pt x="5413" y="37476"/>
                  </a:cubicBezTo>
                  <a:cubicBezTo>
                    <a:pt x="5413" y="38233"/>
                    <a:pt x="6315" y="38611"/>
                    <a:pt x="7218" y="38611"/>
                  </a:cubicBezTo>
                  <a:cubicBezTo>
                    <a:pt x="17142" y="38611"/>
                    <a:pt x="17142" y="38611"/>
                    <a:pt x="17142" y="38611"/>
                  </a:cubicBezTo>
                  <a:cubicBezTo>
                    <a:pt x="17142" y="58675"/>
                    <a:pt x="17142" y="58675"/>
                    <a:pt x="17142" y="58675"/>
                  </a:cubicBezTo>
                  <a:cubicBezTo>
                    <a:pt x="6315" y="61703"/>
                    <a:pt x="0" y="66624"/>
                    <a:pt x="0" y="71545"/>
                  </a:cubicBezTo>
                  <a:cubicBezTo>
                    <a:pt x="0" y="100315"/>
                    <a:pt x="0" y="100315"/>
                    <a:pt x="0" y="100315"/>
                  </a:cubicBezTo>
                  <a:cubicBezTo>
                    <a:pt x="0" y="103343"/>
                    <a:pt x="6315" y="105615"/>
                    <a:pt x="12631" y="105615"/>
                  </a:cubicBezTo>
                  <a:cubicBezTo>
                    <a:pt x="16240" y="105615"/>
                    <a:pt x="18947" y="105236"/>
                    <a:pt x="20751" y="104479"/>
                  </a:cubicBezTo>
                  <a:cubicBezTo>
                    <a:pt x="20751" y="109022"/>
                    <a:pt x="20751" y="109022"/>
                    <a:pt x="20751" y="109022"/>
                  </a:cubicBezTo>
                  <a:cubicBezTo>
                    <a:pt x="20751" y="112050"/>
                    <a:pt x="27067" y="114321"/>
                    <a:pt x="33383" y="114321"/>
                  </a:cubicBezTo>
                  <a:cubicBezTo>
                    <a:pt x="36992" y="114321"/>
                    <a:pt x="39699" y="113943"/>
                    <a:pt x="41503" y="113186"/>
                  </a:cubicBezTo>
                  <a:cubicBezTo>
                    <a:pt x="41503" y="115078"/>
                    <a:pt x="41503" y="115078"/>
                    <a:pt x="41503" y="115078"/>
                  </a:cubicBezTo>
                  <a:cubicBezTo>
                    <a:pt x="41503" y="117728"/>
                    <a:pt x="46917" y="120000"/>
                    <a:pt x="54135" y="120000"/>
                  </a:cubicBezTo>
                  <a:cubicBezTo>
                    <a:pt x="61353" y="120000"/>
                    <a:pt x="66766" y="117728"/>
                    <a:pt x="66766" y="115078"/>
                  </a:cubicBezTo>
                  <a:cubicBezTo>
                    <a:pt x="66766" y="113186"/>
                    <a:pt x="66766" y="113186"/>
                    <a:pt x="66766" y="113186"/>
                  </a:cubicBezTo>
                  <a:cubicBezTo>
                    <a:pt x="68571" y="113943"/>
                    <a:pt x="72180" y="114321"/>
                    <a:pt x="74887" y="114321"/>
                  </a:cubicBezTo>
                  <a:cubicBezTo>
                    <a:pt x="82105" y="114321"/>
                    <a:pt x="87518" y="112050"/>
                    <a:pt x="87518" y="109022"/>
                  </a:cubicBezTo>
                  <a:cubicBezTo>
                    <a:pt x="87518" y="82902"/>
                    <a:pt x="87518" y="82902"/>
                    <a:pt x="87518" y="82902"/>
                  </a:cubicBezTo>
                  <a:cubicBezTo>
                    <a:pt x="101954" y="89716"/>
                    <a:pt x="101954" y="89716"/>
                    <a:pt x="101954" y="89716"/>
                  </a:cubicBezTo>
                  <a:cubicBezTo>
                    <a:pt x="101954" y="89716"/>
                    <a:pt x="101954" y="90094"/>
                    <a:pt x="101954" y="90094"/>
                  </a:cubicBezTo>
                  <a:cubicBezTo>
                    <a:pt x="106466" y="91230"/>
                    <a:pt x="112781" y="91230"/>
                    <a:pt x="116390" y="89716"/>
                  </a:cubicBezTo>
                  <a:cubicBezTo>
                    <a:pt x="120000" y="88201"/>
                    <a:pt x="120000" y="85930"/>
                    <a:pt x="117293" y="84037"/>
                  </a:cubicBezTo>
                  <a:close/>
                  <a:moveTo>
                    <a:pt x="20751" y="38990"/>
                  </a:moveTo>
                  <a:cubicBezTo>
                    <a:pt x="74887" y="38990"/>
                    <a:pt x="74887" y="38990"/>
                    <a:pt x="74887" y="38990"/>
                  </a:cubicBezTo>
                  <a:cubicBezTo>
                    <a:pt x="74887" y="45425"/>
                    <a:pt x="74887" y="45425"/>
                    <a:pt x="74887" y="45425"/>
                  </a:cubicBezTo>
                  <a:cubicBezTo>
                    <a:pt x="61353" y="45425"/>
                    <a:pt x="61353" y="45425"/>
                    <a:pt x="61353" y="45425"/>
                  </a:cubicBezTo>
                  <a:cubicBezTo>
                    <a:pt x="61353" y="43911"/>
                    <a:pt x="61353" y="43911"/>
                    <a:pt x="61353" y="43911"/>
                  </a:cubicBezTo>
                  <a:cubicBezTo>
                    <a:pt x="61353" y="43533"/>
                    <a:pt x="60451" y="42776"/>
                    <a:pt x="59548" y="42776"/>
                  </a:cubicBezTo>
                  <a:cubicBezTo>
                    <a:pt x="36992" y="42776"/>
                    <a:pt x="36992" y="42776"/>
                    <a:pt x="36992" y="42776"/>
                  </a:cubicBezTo>
                  <a:cubicBezTo>
                    <a:pt x="35187" y="42776"/>
                    <a:pt x="34285" y="43533"/>
                    <a:pt x="34285" y="43911"/>
                  </a:cubicBezTo>
                  <a:cubicBezTo>
                    <a:pt x="34285" y="45425"/>
                    <a:pt x="34285" y="45425"/>
                    <a:pt x="34285" y="45425"/>
                  </a:cubicBezTo>
                  <a:cubicBezTo>
                    <a:pt x="20751" y="45425"/>
                    <a:pt x="20751" y="45425"/>
                    <a:pt x="20751" y="45425"/>
                  </a:cubicBezTo>
                  <a:lnTo>
                    <a:pt x="20751" y="38990"/>
                  </a:lnTo>
                  <a:close/>
                  <a:moveTo>
                    <a:pt x="74887" y="47318"/>
                  </a:moveTo>
                  <a:cubicBezTo>
                    <a:pt x="74887" y="49968"/>
                    <a:pt x="74887" y="49968"/>
                    <a:pt x="74887" y="49968"/>
                  </a:cubicBezTo>
                  <a:cubicBezTo>
                    <a:pt x="61353" y="49968"/>
                    <a:pt x="61353" y="49968"/>
                    <a:pt x="61353" y="49968"/>
                  </a:cubicBezTo>
                  <a:cubicBezTo>
                    <a:pt x="61353" y="47318"/>
                    <a:pt x="61353" y="47318"/>
                    <a:pt x="61353" y="47318"/>
                  </a:cubicBezTo>
                  <a:lnTo>
                    <a:pt x="74887" y="47318"/>
                  </a:lnTo>
                  <a:close/>
                  <a:moveTo>
                    <a:pt x="56842" y="45047"/>
                  </a:moveTo>
                  <a:cubicBezTo>
                    <a:pt x="56842" y="52618"/>
                    <a:pt x="56842" y="52618"/>
                    <a:pt x="56842" y="52618"/>
                  </a:cubicBezTo>
                  <a:cubicBezTo>
                    <a:pt x="39699" y="52618"/>
                    <a:pt x="39699" y="52618"/>
                    <a:pt x="39699" y="52618"/>
                  </a:cubicBezTo>
                  <a:cubicBezTo>
                    <a:pt x="39699" y="45047"/>
                    <a:pt x="39699" y="45047"/>
                    <a:pt x="39699" y="45047"/>
                  </a:cubicBezTo>
                  <a:lnTo>
                    <a:pt x="56842" y="45047"/>
                  </a:lnTo>
                  <a:close/>
                  <a:moveTo>
                    <a:pt x="20751" y="47318"/>
                  </a:moveTo>
                  <a:cubicBezTo>
                    <a:pt x="34285" y="47318"/>
                    <a:pt x="34285" y="47318"/>
                    <a:pt x="34285" y="47318"/>
                  </a:cubicBezTo>
                  <a:cubicBezTo>
                    <a:pt x="34285" y="49968"/>
                    <a:pt x="34285" y="49968"/>
                    <a:pt x="34285" y="49968"/>
                  </a:cubicBezTo>
                  <a:cubicBezTo>
                    <a:pt x="20751" y="49968"/>
                    <a:pt x="20751" y="49968"/>
                    <a:pt x="20751" y="49968"/>
                  </a:cubicBezTo>
                  <a:lnTo>
                    <a:pt x="20751" y="47318"/>
                  </a:lnTo>
                  <a:close/>
                  <a:moveTo>
                    <a:pt x="112781" y="88580"/>
                  </a:moveTo>
                  <a:cubicBezTo>
                    <a:pt x="110977" y="89337"/>
                    <a:pt x="107368" y="89337"/>
                    <a:pt x="104661" y="88580"/>
                  </a:cubicBezTo>
                  <a:cubicBezTo>
                    <a:pt x="86616" y="79873"/>
                    <a:pt x="86616" y="79873"/>
                    <a:pt x="86616" y="79873"/>
                  </a:cubicBezTo>
                  <a:cubicBezTo>
                    <a:pt x="86616" y="79495"/>
                    <a:pt x="85714" y="79116"/>
                    <a:pt x="84812" y="79495"/>
                  </a:cubicBezTo>
                  <a:cubicBezTo>
                    <a:pt x="83909" y="79495"/>
                    <a:pt x="83007" y="79873"/>
                    <a:pt x="83007" y="80252"/>
                  </a:cubicBezTo>
                  <a:cubicBezTo>
                    <a:pt x="83007" y="109022"/>
                    <a:pt x="83007" y="109022"/>
                    <a:pt x="83007" y="109022"/>
                  </a:cubicBezTo>
                  <a:cubicBezTo>
                    <a:pt x="83007" y="110914"/>
                    <a:pt x="80300" y="112429"/>
                    <a:pt x="75789" y="112429"/>
                  </a:cubicBezTo>
                  <a:cubicBezTo>
                    <a:pt x="71278" y="112807"/>
                    <a:pt x="66766" y="111293"/>
                    <a:pt x="66766" y="109022"/>
                  </a:cubicBezTo>
                  <a:cubicBezTo>
                    <a:pt x="66766" y="93501"/>
                    <a:pt x="66766" y="93501"/>
                    <a:pt x="66766" y="93501"/>
                  </a:cubicBezTo>
                  <a:cubicBezTo>
                    <a:pt x="66766" y="92744"/>
                    <a:pt x="65864" y="92365"/>
                    <a:pt x="64060" y="92365"/>
                  </a:cubicBezTo>
                  <a:cubicBezTo>
                    <a:pt x="64060" y="92365"/>
                    <a:pt x="64060" y="92365"/>
                    <a:pt x="64060" y="92365"/>
                  </a:cubicBezTo>
                  <a:cubicBezTo>
                    <a:pt x="63157" y="92365"/>
                    <a:pt x="62255" y="92744"/>
                    <a:pt x="62255" y="93501"/>
                  </a:cubicBezTo>
                  <a:cubicBezTo>
                    <a:pt x="62255" y="109022"/>
                    <a:pt x="62255" y="109022"/>
                    <a:pt x="62255" y="109022"/>
                  </a:cubicBezTo>
                  <a:cubicBezTo>
                    <a:pt x="62255" y="114700"/>
                    <a:pt x="62255" y="114700"/>
                    <a:pt x="62255" y="114700"/>
                  </a:cubicBezTo>
                  <a:cubicBezTo>
                    <a:pt x="62255" y="116593"/>
                    <a:pt x="59548" y="118107"/>
                    <a:pt x="55037" y="118485"/>
                  </a:cubicBezTo>
                  <a:cubicBezTo>
                    <a:pt x="50526" y="118485"/>
                    <a:pt x="46015" y="116971"/>
                    <a:pt x="46015" y="115078"/>
                  </a:cubicBezTo>
                  <a:cubicBezTo>
                    <a:pt x="46015" y="109022"/>
                    <a:pt x="46015" y="109022"/>
                    <a:pt x="46015" y="109022"/>
                  </a:cubicBezTo>
                  <a:cubicBezTo>
                    <a:pt x="46015" y="93501"/>
                    <a:pt x="46015" y="93501"/>
                    <a:pt x="46015" y="93501"/>
                  </a:cubicBezTo>
                  <a:cubicBezTo>
                    <a:pt x="46015" y="92744"/>
                    <a:pt x="45112" y="92365"/>
                    <a:pt x="44210" y="92365"/>
                  </a:cubicBezTo>
                  <a:cubicBezTo>
                    <a:pt x="44210" y="92365"/>
                    <a:pt x="44210" y="92365"/>
                    <a:pt x="44210" y="92365"/>
                  </a:cubicBezTo>
                  <a:cubicBezTo>
                    <a:pt x="42406" y="92365"/>
                    <a:pt x="41503" y="92744"/>
                    <a:pt x="41503" y="93501"/>
                  </a:cubicBezTo>
                  <a:cubicBezTo>
                    <a:pt x="41503" y="109022"/>
                    <a:pt x="41503" y="109022"/>
                    <a:pt x="41503" y="109022"/>
                  </a:cubicBezTo>
                  <a:cubicBezTo>
                    <a:pt x="41503" y="110914"/>
                    <a:pt x="38796" y="112429"/>
                    <a:pt x="34285" y="112429"/>
                  </a:cubicBezTo>
                  <a:cubicBezTo>
                    <a:pt x="29774" y="112807"/>
                    <a:pt x="25263" y="111293"/>
                    <a:pt x="25263" y="109022"/>
                  </a:cubicBezTo>
                  <a:cubicBezTo>
                    <a:pt x="25263" y="100315"/>
                    <a:pt x="25263" y="100315"/>
                    <a:pt x="25263" y="100315"/>
                  </a:cubicBezTo>
                  <a:cubicBezTo>
                    <a:pt x="25263" y="88958"/>
                    <a:pt x="25263" y="88958"/>
                    <a:pt x="25263" y="88958"/>
                  </a:cubicBezTo>
                  <a:cubicBezTo>
                    <a:pt x="25263" y="88580"/>
                    <a:pt x="24360" y="88201"/>
                    <a:pt x="23458" y="88201"/>
                  </a:cubicBezTo>
                  <a:cubicBezTo>
                    <a:pt x="23458" y="88201"/>
                    <a:pt x="23458" y="88201"/>
                    <a:pt x="23458" y="88201"/>
                  </a:cubicBezTo>
                  <a:cubicBezTo>
                    <a:pt x="21654" y="88201"/>
                    <a:pt x="20751" y="88580"/>
                    <a:pt x="20751" y="88958"/>
                  </a:cubicBezTo>
                  <a:cubicBezTo>
                    <a:pt x="20751" y="100315"/>
                    <a:pt x="20751" y="100315"/>
                    <a:pt x="20751" y="100315"/>
                  </a:cubicBezTo>
                  <a:cubicBezTo>
                    <a:pt x="20751" y="102208"/>
                    <a:pt x="18045" y="103722"/>
                    <a:pt x="13533" y="103722"/>
                  </a:cubicBezTo>
                  <a:cubicBezTo>
                    <a:pt x="9022" y="104100"/>
                    <a:pt x="4511" y="102586"/>
                    <a:pt x="4511" y="100315"/>
                  </a:cubicBezTo>
                  <a:cubicBezTo>
                    <a:pt x="4511" y="71545"/>
                    <a:pt x="4511" y="71545"/>
                    <a:pt x="4511" y="71545"/>
                  </a:cubicBezTo>
                  <a:cubicBezTo>
                    <a:pt x="4511" y="67003"/>
                    <a:pt x="10827" y="62460"/>
                    <a:pt x="19849" y="60189"/>
                  </a:cubicBezTo>
                  <a:cubicBezTo>
                    <a:pt x="20751" y="59810"/>
                    <a:pt x="20751" y="59810"/>
                    <a:pt x="20751" y="59432"/>
                  </a:cubicBezTo>
                  <a:cubicBezTo>
                    <a:pt x="20751" y="52239"/>
                    <a:pt x="20751" y="52239"/>
                    <a:pt x="20751" y="52239"/>
                  </a:cubicBezTo>
                  <a:cubicBezTo>
                    <a:pt x="34285" y="52239"/>
                    <a:pt x="34285" y="52239"/>
                    <a:pt x="34285" y="52239"/>
                  </a:cubicBezTo>
                  <a:cubicBezTo>
                    <a:pt x="34285" y="53375"/>
                    <a:pt x="34285" y="53375"/>
                    <a:pt x="34285" y="53375"/>
                  </a:cubicBezTo>
                  <a:cubicBezTo>
                    <a:pt x="34285" y="54132"/>
                    <a:pt x="35187" y="54511"/>
                    <a:pt x="36992" y="54511"/>
                  </a:cubicBezTo>
                  <a:cubicBezTo>
                    <a:pt x="59548" y="54511"/>
                    <a:pt x="59548" y="54511"/>
                    <a:pt x="59548" y="54511"/>
                  </a:cubicBezTo>
                  <a:cubicBezTo>
                    <a:pt x="60451" y="54511"/>
                    <a:pt x="61353" y="54132"/>
                    <a:pt x="61353" y="53375"/>
                  </a:cubicBezTo>
                  <a:cubicBezTo>
                    <a:pt x="61353" y="52239"/>
                    <a:pt x="61353" y="52239"/>
                    <a:pt x="61353" y="52239"/>
                  </a:cubicBezTo>
                  <a:cubicBezTo>
                    <a:pt x="74887" y="52239"/>
                    <a:pt x="74887" y="52239"/>
                    <a:pt x="74887" y="52239"/>
                  </a:cubicBezTo>
                  <a:cubicBezTo>
                    <a:pt x="74887" y="59053"/>
                    <a:pt x="74887" y="59053"/>
                    <a:pt x="74887" y="59053"/>
                  </a:cubicBezTo>
                  <a:cubicBezTo>
                    <a:pt x="74887" y="59432"/>
                    <a:pt x="74887" y="59810"/>
                    <a:pt x="75789" y="59810"/>
                  </a:cubicBezTo>
                  <a:cubicBezTo>
                    <a:pt x="80300" y="60946"/>
                    <a:pt x="84812" y="62460"/>
                    <a:pt x="87518" y="64353"/>
                  </a:cubicBezTo>
                  <a:cubicBezTo>
                    <a:pt x="99248" y="71924"/>
                    <a:pt x="113684" y="84794"/>
                    <a:pt x="113684" y="85173"/>
                  </a:cubicBezTo>
                  <a:cubicBezTo>
                    <a:pt x="113684" y="85173"/>
                    <a:pt x="113684" y="85173"/>
                    <a:pt x="113684" y="85173"/>
                  </a:cubicBezTo>
                  <a:cubicBezTo>
                    <a:pt x="115488" y="86309"/>
                    <a:pt x="115488" y="87444"/>
                    <a:pt x="112781" y="88580"/>
                  </a:cubicBezTo>
                  <a:close/>
                </a:path>
              </a:pathLst>
            </a:custGeom>
            <a:solidFill>
              <a:srgbClr val="000000"/>
            </a:solidFill>
            <a:ln>
              <a:solidFill>
                <a:schemeClr val="tx1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" name="Google Shape;518;p39"/>
          <p:cNvGrpSpPr/>
          <p:nvPr/>
        </p:nvGrpSpPr>
        <p:grpSpPr>
          <a:xfrm>
            <a:off x="10464420" y="3947611"/>
            <a:ext cx="1181643" cy="2036710"/>
            <a:chOff x="715963" y="3538538"/>
            <a:chExt cx="1551087" cy="2468625"/>
          </a:xfrm>
        </p:grpSpPr>
        <p:sp>
          <p:nvSpPr>
            <p:cNvPr id="21" name="Google Shape;519;p39"/>
            <p:cNvSpPr/>
            <p:nvPr/>
          </p:nvSpPr>
          <p:spPr>
            <a:xfrm>
              <a:off x="785813" y="4429125"/>
              <a:ext cx="15900" cy="33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40000" y="0"/>
                  </a:moveTo>
                  <a:cubicBezTo>
                    <a:pt x="40000" y="0"/>
                    <a:pt x="0" y="20000"/>
                    <a:pt x="0" y="20000"/>
                  </a:cubicBezTo>
                  <a:cubicBezTo>
                    <a:pt x="0" y="100000"/>
                    <a:pt x="0" y="100000"/>
                    <a:pt x="0" y="100000"/>
                  </a:cubicBezTo>
                  <a:cubicBezTo>
                    <a:pt x="0" y="100000"/>
                    <a:pt x="40000" y="120000"/>
                    <a:pt x="40000" y="120000"/>
                  </a:cubicBezTo>
                  <a:cubicBezTo>
                    <a:pt x="80000" y="120000"/>
                    <a:pt x="120000" y="100000"/>
                    <a:pt x="120000" y="100000"/>
                  </a:cubicBezTo>
                  <a:cubicBezTo>
                    <a:pt x="120000" y="20000"/>
                    <a:pt x="120000" y="20000"/>
                    <a:pt x="120000" y="20000"/>
                  </a:cubicBezTo>
                  <a:cubicBezTo>
                    <a:pt x="120000" y="20000"/>
                    <a:pt x="80000" y="0"/>
                    <a:pt x="400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solidFill>
                <a:schemeClr val="tx1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520;p39"/>
            <p:cNvSpPr/>
            <p:nvPr/>
          </p:nvSpPr>
          <p:spPr>
            <a:xfrm>
              <a:off x="817563" y="4429125"/>
              <a:ext cx="15900" cy="333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0000" y="0"/>
                  </a:moveTo>
                  <a:cubicBezTo>
                    <a:pt x="40000" y="0"/>
                    <a:pt x="0" y="20000"/>
                    <a:pt x="0" y="20000"/>
                  </a:cubicBezTo>
                  <a:cubicBezTo>
                    <a:pt x="0" y="100000"/>
                    <a:pt x="0" y="100000"/>
                    <a:pt x="0" y="100000"/>
                  </a:cubicBezTo>
                  <a:cubicBezTo>
                    <a:pt x="0" y="100000"/>
                    <a:pt x="40000" y="120000"/>
                    <a:pt x="80000" y="120000"/>
                  </a:cubicBezTo>
                  <a:cubicBezTo>
                    <a:pt x="120000" y="120000"/>
                    <a:pt x="120000" y="100000"/>
                    <a:pt x="120000" y="100000"/>
                  </a:cubicBezTo>
                  <a:cubicBezTo>
                    <a:pt x="120000" y="20000"/>
                    <a:pt x="120000" y="20000"/>
                    <a:pt x="120000" y="20000"/>
                  </a:cubicBezTo>
                  <a:cubicBezTo>
                    <a:pt x="120000" y="20000"/>
                    <a:pt x="120000" y="0"/>
                    <a:pt x="800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solidFill>
                <a:schemeClr val="tx1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521;p39"/>
            <p:cNvSpPr/>
            <p:nvPr/>
          </p:nvSpPr>
          <p:spPr>
            <a:xfrm>
              <a:off x="715963" y="4392613"/>
              <a:ext cx="187200" cy="401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3142" y="24000"/>
                  </a:moveTo>
                  <a:cubicBezTo>
                    <a:pt x="99428" y="24000"/>
                    <a:pt x="99428" y="24000"/>
                    <a:pt x="99428" y="24000"/>
                  </a:cubicBezTo>
                  <a:cubicBezTo>
                    <a:pt x="99428" y="3200"/>
                    <a:pt x="99428" y="3200"/>
                    <a:pt x="99428" y="3200"/>
                  </a:cubicBezTo>
                  <a:cubicBezTo>
                    <a:pt x="99428" y="1600"/>
                    <a:pt x="96000" y="0"/>
                    <a:pt x="92571" y="0"/>
                  </a:cubicBezTo>
                  <a:cubicBezTo>
                    <a:pt x="27428" y="0"/>
                    <a:pt x="27428" y="0"/>
                    <a:pt x="27428" y="0"/>
                  </a:cubicBezTo>
                  <a:cubicBezTo>
                    <a:pt x="24000" y="0"/>
                    <a:pt x="20571" y="1600"/>
                    <a:pt x="20571" y="3200"/>
                  </a:cubicBezTo>
                  <a:cubicBezTo>
                    <a:pt x="20571" y="24000"/>
                    <a:pt x="20571" y="24000"/>
                    <a:pt x="20571" y="24000"/>
                  </a:cubicBezTo>
                  <a:cubicBezTo>
                    <a:pt x="6857" y="24000"/>
                    <a:pt x="6857" y="24000"/>
                    <a:pt x="6857" y="24000"/>
                  </a:cubicBezTo>
                  <a:cubicBezTo>
                    <a:pt x="3428" y="24000"/>
                    <a:pt x="0" y="25600"/>
                    <a:pt x="0" y="28800"/>
                  </a:cubicBezTo>
                  <a:cubicBezTo>
                    <a:pt x="0" y="97600"/>
                    <a:pt x="0" y="97600"/>
                    <a:pt x="0" y="97600"/>
                  </a:cubicBezTo>
                  <a:cubicBezTo>
                    <a:pt x="0" y="110400"/>
                    <a:pt x="20571" y="120000"/>
                    <a:pt x="48000" y="120000"/>
                  </a:cubicBezTo>
                  <a:cubicBezTo>
                    <a:pt x="72000" y="120000"/>
                    <a:pt x="72000" y="120000"/>
                    <a:pt x="72000" y="120000"/>
                  </a:cubicBezTo>
                  <a:cubicBezTo>
                    <a:pt x="99428" y="120000"/>
                    <a:pt x="120000" y="110400"/>
                    <a:pt x="120000" y="97600"/>
                  </a:cubicBezTo>
                  <a:cubicBezTo>
                    <a:pt x="120000" y="28800"/>
                    <a:pt x="120000" y="28800"/>
                    <a:pt x="120000" y="28800"/>
                  </a:cubicBezTo>
                  <a:cubicBezTo>
                    <a:pt x="120000" y="25600"/>
                    <a:pt x="116571" y="24000"/>
                    <a:pt x="113142" y="24000"/>
                  </a:cubicBezTo>
                  <a:close/>
                  <a:moveTo>
                    <a:pt x="37714" y="8000"/>
                  </a:moveTo>
                  <a:cubicBezTo>
                    <a:pt x="82285" y="8000"/>
                    <a:pt x="82285" y="8000"/>
                    <a:pt x="82285" y="8000"/>
                  </a:cubicBezTo>
                  <a:cubicBezTo>
                    <a:pt x="82285" y="24000"/>
                    <a:pt x="82285" y="24000"/>
                    <a:pt x="82285" y="24000"/>
                  </a:cubicBezTo>
                  <a:cubicBezTo>
                    <a:pt x="37714" y="24000"/>
                    <a:pt x="37714" y="24000"/>
                    <a:pt x="37714" y="24000"/>
                  </a:cubicBezTo>
                  <a:lnTo>
                    <a:pt x="37714" y="8000"/>
                  </a:lnTo>
                  <a:close/>
                  <a:moveTo>
                    <a:pt x="72000" y="113600"/>
                  </a:moveTo>
                  <a:cubicBezTo>
                    <a:pt x="48000" y="113600"/>
                    <a:pt x="48000" y="113600"/>
                    <a:pt x="48000" y="113600"/>
                  </a:cubicBezTo>
                  <a:cubicBezTo>
                    <a:pt x="30857" y="113600"/>
                    <a:pt x="17142" y="105600"/>
                    <a:pt x="17142" y="97600"/>
                  </a:cubicBezTo>
                  <a:cubicBezTo>
                    <a:pt x="17142" y="32000"/>
                    <a:pt x="17142" y="32000"/>
                    <a:pt x="17142" y="32000"/>
                  </a:cubicBezTo>
                  <a:cubicBezTo>
                    <a:pt x="27428" y="32000"/>
                    <a:pt x="27428" y="32000"/>
                    <a:pt x="27428" y="32000"/>
                  </a:cubicBezTo>
                  <a:cubicBezTo>
                    <a:pt x="92571" y="32000"/>
                    <a:pt x="92571" y="32000"/>
                    <a:pt x="92571" y="32000"/>
                  </a:cubicBezTo>
                  <a:cubicBezTo>
                    <a:pt x="102857" y="32000"/>
                    <a:pt x="102857" y="32000"/>
                    <a:pt x="102857" y="32000"/>
                  </a:cubicBezTo>
                  <a:cubicBezTo>
                    <a:pt x="102857" y="97600"/>
                    <a:pt x="102857" y="97600"/>
                    <a:pt x="102857" y="97600"/>
                  </a:cubicBezTo>
                  <a:cubicBezTo>
                    <a:pt x="102857" y="105600"/>
                    <a:pt x="89142" y="113600"/>
                    <a:pt x="72000" y="113600"/>
                  </a:cubicBezTo>
                  <a:close/>
                </a:path>
              </a:pathLst>
            </a:custGeom>
            <a:solidFill>
              <a:srgbClr val="000000"/>
            </a:solidFill>
            <a:ln>
              <a:solidFill>
                <a:schemeClr val="tx1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522;p39"/>
            <p:cNvSpPr/>
            <p:nvPr/>
          </p:nvSpPr>
          <p:spPr>
            <a:xfrm>
              <a:off x="758825" y="4521200"/>
              <a:ext cx="1017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7368" y="0"/>
                  </a:moveTo>
                  <a:cubicBezTo>
                    <a:pt x="12631" y="0"/>
                    <a:pt x="12631" y="0"/>
                    <a:pt x="12631" y="0"/>
                  </a:cubicBezTo>
                  <a:cubicBezTo>
                    <a:pt x="6315" y="0"/>
                    <a:pt x="0" y="24000"/>
                    <a:pt x="0" y="72000"/>
                  </a:cubicBezTo>
                  <a:cubicBezTo>
                    <a:pt x="0" y="96000"/>
                    <a:pt x="6315" y="120000"/>
                    <a:pt x="12631" y="120000"/>
                  </a:cubicBezTo>
                  <a:cubicBezTo>
                    <a:pt x="107368" y="120000"/>
                    <a:pt x="107368" y="120000"/>
                    <a:pt x="107368" y="120000"/>
                  </a:cubicBezTo>
                  <a:cubicBezTo>
                    <a:pt x="113684" y="120000"/>
                    <a:pt x="120000" y="96000"/>
                    <a:pt x="120000" y="72000"/>
                  </a:cubicBezTo>
                  <a:cubicBezTo>
                    <a:pt x="120000" y="24000"/>
                    <a:pt x="113684" y="0"/>
                    <a:pt x="10736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solidFill>
                <a:schemeClr val="tx1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523;p39"/>
            <p:cNvSpPr/>
            <p:nvPr/>
          </p:nvSpPr>
          <p:spPr>
            <a:xfrm>
              <a:off x="1293813" y="4230688"/>
              <a:ext cx="523800" cy="3714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448" y="120000"/>
                  </a:moveTo>
                  <a:cubicBezTo>
                    <a:pt x="105306" y="120000"/>
                    <a:pt x="105306" y="120000"/>
                    <a:pt x="105306" y="120000"/>
                  </a:cubicBezTo>
                  <a:cubicBezTo>
                    <a:pt x="105306" y="116521"/>
                    <a:pt x="106530" y="113043"/>
                    <a:pt x="107755" y="111304"/>
                  </a:cubicBezTo>
                  <a:cubicBezTo>
                    <a:pt x="105306" y="111304"/>
                    <a:pt x="105306" y="111304"/>
                    <a:pt x="105306" y="111304"/>
                  </a:cubicBezTo>
                  <a:cubicBezTo>
                    <a:pt x="105306" y="8695"/>
                    <a:pt x="105306" y="8695"/>
                    <a:pt x="105306" y="8695"/>
                  </a:cubicBezTo>
                  <a:cubicBezTo>
                    <a:pt x="115102" y="8695"/>
                    <a:pt x="115102" y="8695"/>
                    <a:pt x="115102" y="8695"/>
                  </a:cubicBezTo>
                  <a:cubicBezTo>
                    <a:pt x="115102" y="102608"/>
                    <a:pt x="115102" y="102608"/>
                    <a:pt x="115102" y="102608"/>
                  </a:cubicBezTo>
                  <a:cubicBezTo>
                    <a:pt x="116326" y="102608"/>
                    <a:pt x="118775" y="100869"/>
                    <a:pt x="119999" y="100869"/>
                  </a:cubicBezTo>
                  <a:cubicBezTo>
                    <a:pt x="119999" y="3478"/>
                    <a:pt x="119999" y="3478"/>
                    <a:pt x="119999" y="3478"/>
                  </a:cubicBezTo>
                  <a:cubicBezTo>
                    <a:pt x="119999" y="1739"/>
                    <a:pt x="118775" y="0"/>
                    <a:pt x="117551" y="0"/>
                  </a:cubicBezTo>
                  <a:cubicBezTo>
                    <a:pt x="101632" y="0"/>
                    <a:pt x="101632" y="0"/>
                    <a:pt x="101632" y="0"/>
                  </a:cubicBezTo>
                  <a:cubicBezTo>
                    <a:pt x="100408" y="0"/>
                    <a:pt x="99183" y="1739"/>
                    <a:pt x="99183" y="3478"/>
                  </a:cubicBezTo>
                  <a:cubicBezTo>
                    <a:pt x="99183" y="111304"/>
                    <a:pt x="99183" y="111304"/>
                    <a:pt x="99183" y="111304"/>
                  </a:cubicBezTo>
                  <a:cubicBezTo>
                    <a:pt x="89387" y="111304"/>
                    <a:pt x="89387" y="111304"/>
                    <a:pt x="89387" y="111304"/>
                  </a:cubicBezTo>
                  <a:cubicBezTo>
                    <a:pt x="89387" y="55652"/>
                    <a:pt x="89387" y="55652"/>
                    <a:pt x="89387" y="55652"/>
                  </a:cubicBezTo>
                  <a:cubicBezTo>
                    <a:pt x="89387" y="53913"/>
                    <a:pt x="88163" y="52173"/>
                    <a:pt x="85714" y="52173"/>
                  </a:cubicBezTo>
                  <a:cubicBezTo>
                    <a:pt x="69795" y="52173"/>
                    <a:pt x="69795" y="52173"/>
                    <a:pt x="69795" y="52173"/>
                  </a:cubicBezTo>
                  <a:cubicBezTo>
                    <a:pt x="68571" y="52173"/>
                    <a:pt x="67346" y="53913"/>
                    <a:pt x="67346" y="55652"/>
                  </a:cubicBezTo>
                  <a:cubicBezTo>
                    <a:pt x="67346" y="111304"/>
                    <a:pt x="67346" y="111304"/>
                    <a:pt x="67346" y="111304"/>
                  </a:cubicBezTo>
                  <a:cubicBezTo>
                    <a:pt x="57551" y="111304"/>
                    <a:pt x="57551" y="111304"/>
                    <a:pt x="57551" y="111304"/>
                  </a:cubicBezTo>
                  <a:cubicBezTo>
                    <a:pt x="57551" y="41739"/>
                    <a:pt x="57551" y="41739"/>
                    <a:pt x="57551" y="41739"/>
                  </a:cubicBezTo>
                  <a:cubicBezTo>
                    <a:pt x="57551" y="38260"/>
                    <a:pt x="56326" y="36521"/>
                    <a:pt x="55102" y="36521"/>
                  </a:cubicBezTo>
                  <a:cubicBezTo>
                    <a:pt x="39183" y="36521"/>
                    <a:pt x="39183" y="36521"/>
                    <a:pt x="39183" y="36521"/>
                  </a:cubicBezTo>
                  <a:cubicBezTo>
                    <a:pt x="37959" y="36521"/>
                    <a:pt x="35510" y="38260"/>
                    <a:pt x="35510" y="41739"/>
                  </a:cubicBezTo>
                  <a:cubicBezTo>
                    <a:pt x="35510" y="111304"/>
                    <a:pt x="35510" y="111304"/>
                    <a:pt x="35510" y="111304"/>
                  </a:cubicBezTo>
                  <a:cubicBezTo>
                    <a:pt x="25714" y="111304"/>
                    <a:pt x="25714" y="111304"/>
                    <a:pt x="25714" y="111304"/>
                  </a:cubicBezTo>
                  <a:cubicBezTo>
                    <a:pt x="25714" y="78260"/>
                    <a:pt x="25714" y="78260"/>
                    <a:pt x="25714" y="78260"/>
                  </a:cubicBezTo>
                  <a:cubicBezTo>
                    <a:pt x="25714" y="76521"/>
                    <a:pt x="24489" y="74782"/>
                    <a:pt x="23265" y="74782"/>
                  </a:cubicBezTo>
                  <a:cubicBezTo>
                    <a:pt x="7346" y="74782"/>
                    <a:pt x="7346" y="74782"/>
                    <a:pt x="7346" y="74782"/>
                  </a:cubicBezTo>
                  <a:cubicBezTo>
                    <a:pt x="6122" y="74782"/>
                    <a:pt x="4897" y="76521"/>
                    <a:pt x="4897" y="78260"/>
                  </a:cubicBezTo>
                  <a:cubicBezTo>
                    <a:pt x="4897" y="111304"/>
                    <a:pt x="4897" y="111304"/>
                    <a:pt x="4897" y="111304"/>
                  </a:cubicBezTo>
                  <a:cubicBezTo>
                    <a:pt x="2448" y="111304"/>
                    <a:pt x="2448" y="111304"/>
                    <a:pt x="2448" y="111304"/>
                  </a:cubicBezTo>
                  <a:cubicBezTo>
                    <a:pt x="1224" y="111304"/>
                    <a:pt x="0" y="113043"/>
                    <a:pt x="0" y="114782"/>
                  </a:cubicBezTo>
                  <a:cubicBezTo>
                    <a:pt x="0" y="118260"/>
                    <a:pt x="1224" y="120000"/>
                    <a:pt x="2448" y="120000"/>
                  </a:cubicBezTo>
                  <a:close/>
                  <a:moveTo>
                    <a:pt x="73469" y="60869"/>
                  </a:moveTo>
                  <a:cubicBezTo>
                    <a:pt x="83265" y="60869"/>
                    <a:pt x="83265" y="60869"/>
                    <a:pt x="83265" y="60869"/>
                  </a:cubicBezTo>
                  <a:cubicBezTo>
                    <a:pt x="83265" y="111304"/>
                    <a:pt x="83265" y="111304"/>
                    <a:pt x="83265" y="111304"/>
                  </a:cubicBezTo>
                  <a:cubicBezTo>
                    <a:pt x="73469" y="111304"/>
                    <a:pt x="73469" y="111304"/>
                    <a:pt x="73469" y="111304"/>
                  </a:cubicBezTo>
                  <a:lnTo>
                    <a:pt x="73469" y="60869"/>
                  </a:lnTo>
                  <a:close/>
                  <a:moveTo>
                    <a:pt x="41632" y="45217"/>
                  </a:moveTo>
                  <a:cubicBezTo>
                    <a:pt x="51428" y="45217"/>
                    <a:pt x="51428" y="45217"/>
                    <a:pt x="51428" y="45217"/>
                  </a:cubicBezTo>
                  <a:cubicBezTo>
                    <a:pt x="51428" y="111304"/>
                    <a:pt x="51428" y="111304"/>
                    <a:pt x="51428" y="111304"/>
                  </a:cubicBezTo>
                  <a:cubicBezTo>
                    <a:pt x="41632" y="111304"/>
                    <a:pt x="41632" y="111304"/>
                    <a:pt x="41632" y="111304"/>
                  </a:cubicBezTo>
                  <a:lnTo>
                    <a:pt x="41632" y="45217"/>
                  </a:lnTo>
                  <a:close/>
                  <a:moveTo>
                    <a:pt x="11020" y="83478"/>
                  </a:moveTo>
                  <a:cubicBezTo>
                    <a:pt x="20816" y="83478"/>
                    <a:pt x="20816" y="83478"/>
                    <a:pt x="20816" y="83478"/>
                  </a:cubicBezTo>
                  <a:cubicBezTo>
                    <a:pt x="20816" y="111304"/>
                    <a:pt x="20816" y="111304"/>
                    <a:pt x="20816" y="111304"/>
                  </a:cubicBezTo>
                  <a:cubicBezTo>
                    <a:pt x="11020" y="111304"/>
                    <a:pt x="11020" y="111304"/>
                    <a:pt x="11020" y="111304"/>
                  </a:cubicBezTo>
                  <a:lnTo>
                    <a:pt x="11020" y="83478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524;p39"/>
            <p:cNvSpPr/>
            <p:nvPr/>
          </p:nvSpPr>
          <p:spPr>
            <a:xfrm>
              <a:off x="1106488" y="3538538"/>
              <a:ext cx="936600" cy="12558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2971" y="117948"/>
                  </a:moveTo>
                  <a:cubicBezTo>
                    <a:pt x="3428" y="117948"/>
                    <a:pt x="3428" y="117948"/>
                    <a:pt x="3428" y="117948"/>
                  </a:cubicBezTo>
                  <a:cubicBezTo>
                    <a:pt x="3428" y="2564"/>
                    <a:pt x="3428" y="2564"/>
                    <a:pt x="3428" y="2564"/>
                  </a:cubicBezTo>
                  <a:cubicBezTo>
                    <a:pt x="75428" y="2564"/>
                    <a:pt x="75428" y="2564"/>
                    <a:pt x="75428" y="2564"/>
                  </a:cubicBezTo>
                  <a:cubicBezTo>
                    <a:pt x="75428" y="31794"/>
                    <a:pt x="75428" y="31794"/>
                    <a:pt x="75428" y="31794"/>
                  </a:cubicBezTo>
                  <a:cubicBezTo>
                    <a:pt x="75428" y="32820"/>
                    <a:pt x="76114" y="33333"/>
                    <a:pt x="76800" y="33333"/>
                  </a:cubicBezTo>
                  <a:cubicBezTo>
                    <a:pt x="116571" y="33333"/>
                    <a:pt x="116571" y="33333"/>
                    <a:pt x="116571" y="33333"/>
                  </a:cubicBezTo>
                  <a:cubicBezTo>
                    <a:pt x="116571" y="92307"/>
                    <a:pt x="116571" y="92307"/>
                    <a:pt x="116571" y="92307"/>
                  </a:cubicBezTo>
                  <a:cubicBezTo>
                    <a:pt x="117257" y="92820"/>
                    <a:pt x="117257" y="94358"/>
                    <a:pt x="117257" y="95384"/>
                  </a:cubicBezTo>
                  <a:cubicBezTo>
                    <a:pt x="117257" y="97435"/>
                    <a:pt x="117257" y="97435"/>
                    <a:pt x="117257" y="97435"/>
                  </a:cubicBezTo>
                  <a:cubicBezTo>
                    <a:pt x="117942" y="97435"/>
                    <a:pt x="118628" y="96923"/>
                    <a:pt x="119999" y="96410"/>
                  </a:cubicBezTo>
                  <a:cubicBezTo>
                    <a:pt x="119999" y="31794"/>
                    <a:pt x="119999" y="31794"/>
                    <a:pt x="119999" y="31794"/>
                  </a:cubicBezTo>
                  <a:cubicBezTo>
                    <a:pt x="119999" y="31794"/>
                    <a:pt x="119999" y="31794"/>
                    <a:pt x="119999" y="31794"/>
                  </a:cubicBezTo>
                  <a:cubicBezTo>
                    <a:pt x="119999" y="31794"/>
                    <a:pt x="119999" y="31794"/>
                    <a:pt x="119999" y="31794"/>
                  </a:cubicBezTo>
                  <a:cubicBezTo>
                    <a:pt x="119314" y="31794"/>
                    <a:pt x="119314" y="31282"/>
                    <a:pt x="119314" y="31282"/>
                  </a:cubicBezTo>
                  <a:cubicBezTo>
                    <a:pt x="119314" y="31282"/>
                    <a:pt x="119314" y="31282"/>
                    <a:pt x="119314" y="31282"/>
                  </a:cubicBezTo>
                  <a:cubicBezTo>
                    <a:pt x="119314" y="31282"/>
                    <a:pt x="119314" y="31282"/>
                    <a:pt x="119314" y="31282"/>
                  </a:cubicBezTo>
                  <a:cubicBezTo>
                    <a:pt x="119314" y="31282"/>
                    <a:pt x="119314" y="31282"/>
                    <a:pt x="119314" y="31282"/>
                  </a:cubicBezTo>
                  <a:cubicBezTo>
                    <a:pt x="78171" y="512"/>
                    <a:pt x="78171" y="512"/>
                    <a:pt x="78171" y="512"/>
                  </a:cubicBezTo>
                  <a:cubicBezTo>
                    <a:pt x="78171" y="512"/>
                    <a:pt x="78171" y="512"/>
                    <a:pt x="78171" y="0"/>
                  </a:cubicBezTo>
                  <a:cubicBezTo>
                    <a:pt x="78171" y="0"/>
                    <a:pt x="78171" y="0"/>
                    <a:pt x="78171" y="0"/>
                  </a:cubicBezTo>
                  <a:cubicBezTo>
                    <a:pt x="78171" y="0"/>
                    <a:pt x="77485" y="0"/>
                    <a:pt x="77485" y="0"/>
                  </a:cubicBezTo>
                  <a:cubicBezTo>
                    <a:pt x="77485" y="0"/>
                    <a:pt x="77485" y="0"/>
                    <a:pt x="77485" y="0"/>
                  </a:cubicBezTo>
                  <a:cubicBezTo>
                    <a:pt x="77485" y="0"/>
                    <a:pt x="77485" y="0"/>
                    <a:pt x="77485" y="0"/>
                  </a:cubicBezTo>
                  <a:cubicBezTo>
                    <a:pt x="77485" y="0"/>
                    <a:pt x="77485" y="0"/>
                    <a:pt x="76800" y="0"/>
                  </a:cubicBezTo>
                  <a:cubicBezTo>
                    <a:pt x="2057" y="0"/>
                    <a:pt x="2057" y="0"/>
                    <a:pt x="2057" y="0"/>
                  </a:cubicBezTo>
                  <a:cubicBezTo>
                    <a:pt x="685" y="0"/>
                    <a:pt x="0" y="512"/>
                    <a:pt x="0" y="1538"/>
                  </a:cubicBezTo>
                  <a:cubicBezTo>
                    <a:pt x="0" y="118974"/>
                    <a:pt x="0" y="118974"/>
                    <a:pt x="0" y="118974"/>
                  </a:cubicBezTo>
                  <a:cubicBezTo>
                    <a:pt x="0" y="119487"/>
                    <a:pt x="685" y="120000"/>
                    <a:pt x="2057" y="120000"/>
                  </a:cubicBezTo>
                  <a:cubicBezTo>
                    <a:pt x="82971" y="120000"/>
                    <a:pt x="82971" y="120000"/>
                    <a:pt x="82971" y="120000"/>
                  </a:cubicBezTo>
                  <a:lnTo>
                    <a:pt x="82971" y="117948"/>
                  </a:lnTo>
                  <a:close/>
                  <a:moveTo>
                    <a:pt x="78857" y="4102"/>
                  </a:moveTo>
                  <a:cubicBezTo>
                    <a:pt x="113828" y="30769"/>
                    <a:pt x="113828" y="30769"/>
                    <a:pt x="113828" y="30769"/>
                  </a:cubicBezTo>
                  <a:cubicBezTo>
                    <a:pt x="78857" y="30769"/>
                    <a:pt x="78857" y="30769"/>
                    <a:pt x="78857" y="30769"/>
                  </a:cubicBezTo>
                  <a:lnTo>
                    <a:pt x="78857" y="4102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525;p39"/>
            <p:cNvSpPr/>
            <p:nvPr/>
          </p:nvSpPr>
          <p:spPr>
            <a:xfrm>
              <a:off x="1293813" y="3748088"/>
              <a:ext cx="250800" cy="22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106" y="120000"/>
                  </a:moveTo>
                  <a:cubicBezTo>
                    <a:pt x="114893" y="120000"/>
                    <a:pt x="114893" y="120000"/>
                    <a:pt x="114893" y="120000"/>
                  </a:cubicBezTo>
                  <a:cubicBezTo>
                    <a:pt x="117446" y="120000"/>
                    <a:pt x="120000" y="90000"/>
                    <a:pt x="120000" y="60000"/>
                  </a:cubicBezTo>
                  <a:cubicBezTo>
                    <a:pt x="120000" y="30000"/>
                    <a:pt x="117446" y="0"/>
                    <a:pt x="114893" y="0"/>
                  </a:cubicBezTo>
                  <a:cubicBezTo>
                    <a:pt x="5106" y="0"/>
                    <a:pt x="5106" y="0"/>
                    <a:pt x="5106" y="0"/>
                  </a:cubicBezTo>
                  <a:cubicBezTo>
                    <a:pt x="2553" y="0"/>
                    <a:pt x="0" y="30000"/>
                    <a:pt x="0" y="60000"/>
                  </a:cubicBezTo>
                  <a:cubicBezTo>
                    <a:pt x="0" y="90000"/>
                    <a:pt x="2553" y="120000"/>
                    <a:pt x="5106" y="120000"/>
                  </a:cubicBez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Google Shape;526;p39"/>
            <p:cNvSpPr/>
            <p:nvPr/>
          </p:nvSpPr>
          <p:spPr>
            <a:xfrm>
              <a:off x="1293813" y="3919538"/>
              <a:ext cx="2508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106" y="120000"/>
                  </a:moveTo>
                  <a:cubicBezTo>
                    <a:pt x="114893" y="120000"/>
                    <a:pt x="114893" y="120000"/>
                    <a:pt x="114893" y="120000"/>
                  </a:cubicBezTo>
                  <a:cubicBezTo>
                    <a:pt x="117446" y="120000"/>
                    <a:pt x="120000" y="96000"/>
                    <a:pt x="120000" y="48000"/>
                  </a:cubicBezTo>
                  <a:cubicBezTo>
                    <a:pt x="120000" y="24000"/>
                    <a:pt x="117446" y="0"/>
                    <a:pt x="114893" y="0"/>
                  </a:cubicBezTo>
                  <a:cubicBezTo>
                    <a:pt x="5106" y="0"/>
                    <a:pt x="5106" y="0"/>
                    <a:pt x="5106" y="0"/>
                  </a:cubicBezTo>
                  <a:cubicBezTo>
                    <a:pt x="2553" y="0"/>
                    <a:pt x="0" y="24000"/>
                    <a:pt x="0" y="48000"/>
                  </a:cubicBezTo>
                  <a:cubicBezTo>
                    <a:pt x="0" y="96000"/>
                    <a:pt x="2553" y="120000"/>
                    <a:pt x="5106" y="120000"/>
                  </a:cubicBez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527;p39"/>
            <p:cNvSpPr/>
            <p:nvPr/>
          </p:nvSpPr>
          <p:spPr>
            <a:xfrm>
              <a:off x="1325563" y="4048125"/>
              <a:ext cx="480900" cy="3015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77333" y="64285"/>
                  </a:moveTo>
                  <a:cubicBezTo>
                    <a:pt x="74666" y="64285"/>
                    <a:pt x="72000" y="66428"/>
                    <a:pt x="70666" y="68571"/>
                  </a:cubicBezTo>
                  <a:cubicBezTo>
                    <a:pt x="52000" y="59999"/>
                    <a:pt x="52000" y="59999"/>
                    <a:pt x="52000" y="59999"/>
                  </a:cubicBezTo>
                  <a:cubicBezTo>
                    <a:pt x="52000" y="51428"/>
                    <a:pt x="48000" y="44999"/>
                    <a:pt x="42666" y="44999"/>
                  </a:cubicBezTo>
                  <a:cubicBezTo>
                    <a:pt x="38666" y="44999"/>
                    <a:pt x="34666" y="51428"/>
                    <a:pt x="34666" y="59999"/>
                  </a:cubicBezTo>
                  <a:cubicBezTo>
                    <a:pt x="34666" y="62142"/>
                    <a:pt x="34666" y="62142"/>
                    <a:pt x="34666" y="64285"/>
                  </a:cubicBezTo>
                  <a:cubicBezTo>
                    <a:pt x="13333" y="92142"/>
                    <a:pt x="13333" y="92142"/>
                    <a:pt x="13333" y="92142"/>
                  </a:cubicBezTo>
                  <a:cubicBezTo>
                    <a:pt x="12000" y="92142"/>
                    <a:pt x="10666" y="92142"/>
                    <a:pt x="9333" y="92142"/>
                  </a:cubicBezTo>
                  <a:cubicBezTo>
                    <a:pt x="4000" y="92142"/>
                    <a:pt x="0" y="98571"/>
                    <a:pt x="0" y="104999"/>
                  </a:cubicBezTo>
                  <a:cubicBezTo>
                    <a:pt x="0" y="113571"/>
                    <a:pt x="4000" y="119999"/>
                    <a:pt x="9333" y="119999"/>
                  </a:cubicBezTo>
                  <a:cubicBezTo>
                    <a:pt x="13333" y="119999"/>
                    <a:pt x="17333" y="113571"/>
                    <a:pt x="17333" y="104999"/>
                  </a:cubicBezTo>
                  <a:cubicBezTo>
                    <a:pt x="17333" y="102857"/>
                    <a:pt x="17333" y="102857"/>
                    <a:pt x="17333" y="100714"/>
                  </a:cubicBezTo>
                  <a:cubicBezTo>
                    <a:pt x="38666" y="72857"/>
                    <a:pt x="38666" y="72857"/>
                    <a:pt x="38666" y="72857"/>
                  </a:cubicBezTo>
                  <a:cubicBezTo>
                    <a:pt x="40000" y="72857"/>
                    <a:pt x="41333" y="75000"/>
                    <a:pt x="42666" y="75000"/>
                  </a:cubicBezTo>
                  <a:cubicBezTo>
                    <a:pt x="45333" y="75000"/>
                    <a:pt x="48000" y="72857"/>
                    <a:pt x="49333" y="68571"/>
                  </a:cubicBezTo>
                  <a:cubicBezTo>
                    <a:pt x="68000" y="79285"/>
                    <a:pt x="68000" y="79285"/>
                    <a:pt x="68000" y="79285"/>
                  </a:cubicBezTo>
                  <a:cubicBezTo>
                    <a:pt x="68000" y="85714"/>
                    <a:pt x="72000" y="92142"/>
                    <a:pt x="77333" y="92142"/>
                  </a:cubicBezTo>
                  <a:cubicBezTo>
                    <a:pt x="82666" y="92142"/>
                    <a:pt x="86666" y="85714"/>
                    <a:pt x="86666" y="77142"/>
                  </a:cubicBezTo>
                  <a:cubicBezTo>
                    <a:pt x="86666" y="75000"/>
                    <a:pt x="85333" y="72857"/>
                    <a:pt x="85333" y="70714"/>
                  </a:cubicBezTo>
                  <a:cubicBezTo>
                    <a:pt x="108000" y="27857"/>
                    <a:pt x="108000" y="27857"/>
                    <a:pt x="108000" y="27857"/>
                  </a:cubicBezTo>
                  <a:cubicBezTo>
                    <a:pt x="109333" y="27857"/>
                    <a:pt x="110666" y="27857"/>
                    <a:pt x="112000" y="27857"/>
                  </a:cubicBezTo>
                  <a:cubicBezTo>
                    <a:pt x="116000" y="27857"/>
                    <a:pt x="120000" y="21428"/>
                    <a:pt x="120000" y="12857"/>
                  </a:cubicBezTo>
                  <a:cubicBezTo>
                    <a:pt x="120000" y="6428"/>
                    <a:pt x="116000" y="0"/>
                    <a:pt x="112000" y="0"/>
                  </a:cubicBezTo>
                  <a:cubicBezTo>
                    <a:pt x="106666" y="0"/>
                    <a:pt x="102666" y="6428"/>
                    <a:pt x="102666" y="12857"/>
                  </a:cubicBezTo>
                  <a:cubicBezTo>
                    <a:pt x="102666" y="17142"/>
                    <a:pt x="102666" y="19285"/>
                    <a:pt x="104000" y="21428"/>
                  </a:cubicBezTo>
                  <a:cubicBezTo>
                    <a:pt x="80000" y="64285"/>
                    <a:pt x="80000" y="64285"/>
                    <a:pt x="80000" y="64285"/>
                  </a:cubicBezTo>
                  <a:cubicBezTo>
                    <a:pt x="78666" y="64285"/>
                    <a:pt x="78666" y="64285"/>
                    <a:pt x="77333" y="64285"/>
                  </a:cubicBezTo>
                  <a:close/>
                  <a:moveTo>
                    <a:pt x="9333" y="109285"/>
                  </a:moveTo>
                  <a:cubicBezTo>
                    <a:pt x="8000" y="109285"/>
                    <a:pt x="6666" y="107142"/>
                    <a:pt x="6666" y="104999"/>
                  </a:cubicBezTo>
                  <a:cubicBezTo>
                    <a:pt x="6666" y="102857"/>
                    <a:pt x="8000" y="100714"/>
                    <a:pt x="9333" y="100714"/>
                  </a:cubicBezTo>
                  <a:cubicBezTo>
                    <a:pt x="10666" y="100714"/>
                    <a:pt x="10666" y="102857"/>
                    <a:pt x="10666" y="104999"/>
                  </a:cubicBezTo>
                  <a:cubicBezTo>
                    <a:pt x="10666" y="107142"/>
                    <a:pt x="10666" y="109285"/>
                    <a:pt x="9333" y="109285"/>
                  </a:cubicBezTo>
                  <a:close/>
                  <a:moveTo>
                    <a:pt x="42666" y="64285"/>
                  </a:moveTo>
                  <a:cubicBezTo>
                    <a:pt x="41333" y="64285"/>
                    <a:pt x="40000" y="62142"/>
                    <a:pt x="40000" y="59999"/>
                  </a:cubicBezTo>
                  <a:cubicBezTo>
                    <a:pt x="40000" y="57857"/>
                    <a:pt x="41333" y="55714"/>
                    <a:pt x="42666" y="55714"/>
                  </a:cubicBezTo>
                  <a:cubicBezTo>
                    <a:pt x="44000" y="55714"/>
                    <a:pt x="45333" y="57857"/>
                    <a:pt x="45333" y="59999"/>
                  </a:cubicBezTo>
                  <a:cubicBezTo>
                    <a:pt x="45333" y="62142"/>
                    <a:pt x="44000" y="64285"/>
                    <a:pt x="42666" y="64285"/>
                  </a:cubicBezTo>
                  <a:close/>
                  <a:moveTo>
                    <a:pt x="77333" y="81428"/>
                  </a:moveTo>
                  <a:cubicBezTo>
                    <a:pt x="76000" y="81428"/>
                    <a:pt x="74666" y="79285"/>
                    <a:pt x="74666" y="77142"/>
                  </a:cubicBezTo>
                  <a:cubicBezTo>
                    <a:pt x="74666" y="77142"/>
                    <a:pt x="74666" y="77142"/>
                    <a:pt x="74666" y="77142"/>
                  </a:cubicBezTo>
                  <a:cubicBezTo>
                    <a:pt x="74666" y="77142"/>
                    <a:pt x="74666" y="77142"/>
                    <a:pt x="74666" y="77142"/>
                  </a:cubicBezTo>
                  <a:cubicBezTo>
                    <a:pt x="74666" y="77142"/>
                    <a:pt x="74666" y="77142"/>
                    <a:pt x="74666" y="75000"/>
                  </a:cubicBezTo>
                  <a:cubicBezTo>
                    <a:pt x="76000" y="75000"/>
                    <a:pt x="76000" y="75000"/>
                    <a:pt x="77333" y="75000"/>
                  </a:cubicBezTo>
                  <a:cubicBezTo>
                    <a:pt x="78666" y="75000"/>
                    <a:pt x="80000" y="75000"/>
                    <a:pt x="80000" y="77142"/>
                  </a:cubicBezTo>
                  <a:cubicBezTo>
                    <a:pt x="80000" y="79285"/>
                    <a:pt x="78666" y="81428"/>
                    <a:pt x="77333" y="81428"/>
                  </a:cubicBezTo>
                  <a:close/>
                  <a:moveTo>
                    <a:pt x="112000" y="10714"/>
                  </a:moveTo>
                  <a:cubicBezTo>
                    <a:pt x="113333" y="10714"/>
                    <a:pt x="113333" y="10714"/>
                    <a:pt x="113333" y="12857"/>
                  </a:cubicBezTo>
                  <a:cubicBezTo>
                    <a:pt x="113333" y="14999"/>
                    <a:pt x="113333" y="17142"/>
                    <a:pt x="112000" y="17142"/>
                  </a:cubicBezTo>
                  <a:cubicBezTo>
                    <a:pt x="109333" y="17142"/>
                    <a:pt x="109333" y="14999"/>
                    <a:pt x="109333" y="12857"/>
                  </a:cubicBezTo>
                  <a:cubicBezTo>
                    <a:pt x="109333" y="10714"/>
                    <a:pt x="109333" y="10714"/>
                    <a:pt x="112000" y="10714"/>
                  </a:cubicBez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528;p39"/>
            <p:cNvSpPr/>
            <p:nvPr/>
          </p:nvSpPr>
          <p:spPr>
            <a:xfrm>
              <a:off x="1293813" y="3833813"/>
              <a:ext cx="250800" cy="222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106" y="120000"/>
                  </a:moveTo>
                  <a:cubicBezTo>
                    <a:pt x="114893" y="120000"/>
                    <a:pt x="114893" y="120000"/>
                    <a:pt x="114893" y="120000"/>
                  </a:cubicBezTo>
                  <a:cubicBezTo>
                    <a:pt x="117446" y="120000"/>
                    <a:pt x="120000" y="90000"/>
                    <a:pt x="120000" y="60000"/>
                  </a:cubicBezTo>
                  <a:cubicBezTo>
                    <a:pt x="120000" y="30000"/>
                    <a:pt x="117446" y="0"/>
                    <a:pt x="114893" y="0"/>
                  </a:cubicBezTo>
                  <a:cubicBezTo>
                    <a:pt x="5106" y="0"/>
                    <a:pt x="5106" y="0"/>
                    <a:pt x="5106" y="0"/>
                  </a:cubicBezTo>
                  <a:cubicBezTo>
                    <a:pt x="2553" y="0"/>
                    <a:pt x="0" y="30000"/>
                    <a:pt x="0" y="60000"/>
                  </a:cubicBezTo>
                  <a:cubicBezTo>
                    <a:pt x="0" y="90000"/>
                    <a:pt x="2553" y="120000"/>
                    <a:pt x="5106" y="120000"/>
                  </a:cubicBezTo>
                  <a:close/>
                </a:path>
              </a:pathLst>
            </a:cu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529;p39"/>
            <p:cNvSpPr/>
            <p:nvPr/>
          </p:nvSpPr>
          <p:spPr>
            <a:xfrm>
              <a:off x="1555750" y="4462463"/>
              <a:ext cx="711300" cy="1544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29774" y="62500"/>
                  </a:moveTo>
                  <a:cubicBezTo>
                    <a:pt x="32481" y="64583"/>
                    <a:pt x="36090" y="66250"/>
                    <a:pt x="41503" y="67916"/>
                  </a:cubicBezTo>
                  <a:cubicBezTo>
                    <a:pt x="41503" y="76250"/>
                    <a:pt x="41503" y="76250"/>
                    <a:pt x="41503" y="76250"/>
                  </a:cubicBezTo>
                  <a:cubicBezTo>
                    <a:pt x="31578" y="76250"/>
                    <a:pt x="31578" y="76250"/>
                    <a:pt x="31578" y="76250"/>
                  </a:cubicBezTo>
                  <a:cubicBezTo>
                    <a:pt x="30676" y="76250"/>
                    <a:pt x="29774" y="77083"/>
                    <a:pt x="29774" y="77500"/>
                  </a:cubicBezTo>
                  <a:cubicBezTo>
                    <a:pt x="29774" y="89166"/>
                    <a:pt x="29774" y="89166"/>
                    <a:pt x="29774" y="89166"/>
                  </a:cubicBezTo>
                  <a:cubicBezTo>
                    <a:pt x="29774" y="120000"/>
                    <a:pt x="29774" y="120000"/>
                    <a:pt x="29774" y="120000"/>
                  </a:cubicBezTo>
                  <a:cubicBezTo>
                    <a:pt x="34285" y="120000"/>
                    <a:pt x="34285" y="120000"/>
                    <a:pt x="34285" y="120000"/>
                  </a:cubicBezTo>
                  <a:cubicBezTo>
                    <a:pt x="34285" y="90000"/>
                    <a:pt x="34285" y="90000"/>
                    <a:pt x="34285" y="90000"/>
                  </a:cubicBezTo>
                  <a:cubicBezTo>
                    <a:pt x="110977" y="90000"/>
                    <a:pt x="110977" y="90000"/>
                    <a:pt x="110977" y="90000"/>
                  </a:cubicBezTo>
                  <a:cubicBezTo>
                    <a:pt x="110977" y="120000"/>
                    <a:pt x="110977" y="120000"/>
                    <a:pt x="110977" y="120000"/>
                  </a:cubicBezTo>
                  <a:cubicBezTo>
                    <a:pt x="115488" y="120000"/>
                    <a:pt x="115488" y="120000"/>
                    <a:pt x="115488" y="120000"/>
                  </a:cubicBezTo>
                  <a:cubicBezTo>
                    <a:pt x="115488" y="89166"/>
                    <a:pt x="115488" y="89166"/>
                    <a:pt x="115488" y="89166"/>
                  </a:cubicBezTo>
                  <a:cubicBezTo>
                    <a:pt x="115488" y="77500"/>
                    <a:pt x="115488" y="77500"/>
                    <a:pt x="115488" y="77500"/>
                  </a:cubicBezTo>
                  <a:cubicBezTo>
                    <a:pt x="115488" y="77083"/>
                    <a:pt x="114586" y="76250"/>
                    <a:pt x="112781" y="76250"/>
                  </a:cubicBezTo>
                  <a:cubicBezTo>
                    <a:pt x="103759" y="76250"/>
                    <a:pt x="103759" y="76250"/>
                    <a:pt x="103759" y="76250"/>
                  </a:cubicBezTo>
                  <a:cubicBezTo>
                    <a:pt x="103759" y="67500"/>
                    <a:pt x="103759" y="67500"/>
                    <a:pt x="103759" y="67500"/>
                  </a:cubicBezTo>
                  <a:cubicBezTo>
                    <a:pt x="113684" y="64166"/>
                    <a:pt x="120000" y="59166"/>
                    <a:pt x="120000" y="53333"/>
                  </a:cubicBezTo>
                  <a:cubicBezTo>
                    <a:pt x="120000" y="21666"/>
                    <a:pt x="120000" y="21666"/>
                    <a:pt x="120000" y="21666"/>
                  </a:cubicBezTo>
                  <a:cubicBezTo>
                    <a:pt x="120000" y="18333"/>
                    <a:pt x="114586" y="15833"/>
                    <a:pt x="107368" y="15833"/>
                  </a:cubicBezTo>
                  <a:cubicBezTo>
                    <a:pt x="104661" y="15833"/>
                    <a:pt x="101954" y="16250"/>
                    <a:pt x="99248" y="17083"/>
                  </a:cubicBezTo>
                  <a:cubicBezTo>
                    <a:pt x="99248" y="12083"/>
                    <a:pt x="99248" y="12083"/>
                    <a:pt x="99248" y="12083"/>
                  </a:cubicBezTo>
                  <a:cubicBezTo>
                    <a:pt x="99248" y="8750"/>
                    <a:pt x="93834" y="6250"/>
                    <a:pt x="86616" y="6250"/>
                  </a:cubicBezTo>
                  <a:cubicBezTo>
                    <a:pt x="83909" y="6250"/>
                    <a:pt x="81203" y="6666"/>
                    <a:pt x="78496" y="7500"/>
                  </a:cubicBezTo>
                  <a:cubicBezTo>
                    <a:pt x="78496" y="5833"/>
                    <a:pt x="78496" y="5833"/>
                    <a:pt x="78496" y="5833"/>
                  </a:cubicBezTo>
                  <a:cubicBezTo>
                    <a:pt x="78496" y="2500"/>
                    <a:pt x="73082" y="0"/>
                    <a:pt x="65864" y="0"/>
                  </a:cubicBezTo>
                  <a:cubicBezTo>
                    <a:pt x="59548" y="0"/>
                    <a:pt x="54135" y="2500"/>
                    <a:pt x="54135" y="5833"/>
                  </a:cubicBezTo>
                  <a:cubicBezTo>
                    <a:pt x="54135" y="7500"/>
                    <a:pt x="54135" y="7500"/>
                    <a:pt x="54135" y="7500"/>
                  </a:cubicBezTo>
                  <a:cubicBezTo>
                    <a:pt x="51428" y="6666"/>
                    <a:pt x="48721" y="6250"/>
                    <a:pt x="45112" y="6250"/>
                  </a:cubicBezTo>
                  <a:cubicBezTo>
                    <a:pt x="38796" y="6250"/>
                    <a:pt x="33383" y="8750"/>
                    <a:pt x="33383" y="12083"/>
                  </a:cubicBezTo>
                  <a:cubicBezTo>
                    <a:pt x="33383" y="41250"/>
                    <a:pt x="33383" y="41250"/>
                    <a:pt x="33383" y="41250"/>
                  </a:cubicBezTo>
                  <a:cubicBezTo>
                    <a:pt x="18947" y="33333"/>
                    <a:pt x="18947" y="33333"/>
                    <a:pt x="18947" y="33333"/>
                  </a:cubicBezTo>
                  <a:cubicBezTo>
                    <a:pt x="18947" y="33333"/>
                    <a:pt x="18045" y="33333"/>
                    <a:pt x="18045" y="33333"/>
                  </a:cubicBezTo>
                  <a:cubicBezTo>
                    <a:pt x="14436" y="31666"/>
                    <a:pt x="8120" y="31666"/>
                    <a:pt x="4511" y="33333"/>
                  </a:cubicBezTo>
                  <a:cubicBezTo>
                    <a:pt x="902" y="35000"/>
                    <a:pt x="0" y="37500"/>
                    <a:pt x="2706" y="39583"/>
                  </a:cubicBezTo>
                  <a:cubicBezTo>
                    <a:pt x="4511" y="40833"/>
                    <a:pt x="18045" y="54166"/>
                    <a:pt x="29774" y="62500"/>
                  </a:cubicBezTo>
                  <a:close/>
                  <a:moveTo>
                    <a:pt x="110977" y="78333"/>
                  </a:moveTo>
                  <a:cubicBezTo>
                    <a:pt x="110977" y="88333"/>
                    <a:pt x="110977" y="88333"/>
                    <a:pt x="110977" y="88333"/>
                  </a:cubicBezTo>
                  <a:cubicBezTo>
                    <a:pt x="34285" y="88333"/>
                    <a:pt x="34285" y="88333"/>
                    <a:pt x="34285" y="88333"/>
                  </a:cubicBezTo>
                  <a:cubicBezTo>
                    <a:pt x="34285" y="78333"/>
                    <a:pt x="34285" y="78333"/>
                    <a:pt x="34285" y="78333"/>
                  </a:cubicBezTo>
                  <a:lnTo>
                    <a:pt x="110977" y="78333"/>
                  </a:lnTo>
                  <a:close/>
                  <a:moveTo>
                    <a:pt x="7218" y="35000"/>
                  </a:moveTo>
                  <a:cubicBezTo>
                    <a:pt x="9022" y="33750"/>
                    <a:pt x="12631" y="33750"/>
                    <a:pt x="15338" y="34583"/>
                  </a:cubicBezTo>
                  <a:cubicBezTo>
                    <a:pt x="33383" y="44583"/>
                    <a:pt x="33383" y="44583"/>
                    <a:pt x="33383" y="44583"/>
                  </a:cubicBezTo>
                  <a:cubicBezTo>
                    <a:pt x="34285" y="45000"/>
                    <a:pt x="35187" y="45000"/>
                    <a:pt x="36090" y="45000"/>
                  </a:cubicBezTo>
                  <a:cubicBezTo>
                    <a:pt x="36992" y="44583"/>
                    <a:pt x="36992" y="44166"/>
                    <a:pt x="36992" y="43750"/>
                  </a:cubicBezTo>
                  <a:cubicBezTo>
                    <a:pt x="36992" y="12083"/>
                    <a:pt x="36992" y="12083"/>
                    <a:pt x="36992" y="12083"/>
                  </a:cubicBezTo>
                  <a:cubicBezTo>
                    <a:pt x="36992" y="10416"/>
                    <a:pt x="40601" y="8750"/>
                    <a:pt x="44210" y="8333"/>
                  </a:cubicBezTo>
                  <a:cubicBezTo>
                    <a:pt x="49624" y="7916"/>
                    <a:pt x="54135" y="10000"/>
                    <a:pt x="54135" y="12083"/>
                  </a:cubicBezTo>
                  <a:cubicBezTo>
                    <a:pt x="54135" y="29583"/>
                    <a:pt x="54135" y="29583"/>
                    <a:pt x="54135" y="29583"/>
                  </a:cubicBezTo>
                  <a:cubicBezTo>
                    <a:pt x="54135" y="30000"/>
                    <a:pt x="55037" y="30416"/>
                    <a:pt x="55939" y="30416"/>
                  </a:cubicBezTo>
                  <a:cubicBezTo>
                    <a:pt x="55939" y="30416"/>
                    <a:pt x="55939" y="30416"/>
                    <a:pt x="55939" y="30416"/>
                  </a:cubicBezTo>
                  <a:cubicBezTo>
                    <a:pt x="56842" y="30416"/>
                    <a:pt x="57744" y="30000"/>
                    <a:pt x="57744" y="29583"/>
                  </a:cubicBezTo>
                  <a:cubicBezTo>
                    <a:pt x="57744" y="12083"/>
                    <a:pt x="57744" y="12083"/>
                    <a:pt x="57744" y="12083"/>
                  </a:cubicBezTo>
                  <a:cubicBezTo>
                    <a:pt x="57744" y="5833"/>
                    <a:pt x="57744" y="5833"/>
                    <a:pt x="57744" y="5833"/>
                  </a:cubicBezTo>
                  <a:cubicBezTo>
                    <a:pt x="57744" y="3750"/>
                    <a:pt x="61353" y="2083"/>
                    <a:pt x="64962" y="2083"/>
                  </a:cubicBezTo>
                  <a:cubicBezTo>
                    <a:pt x="70375" y="1666"/>
                    <a:pt x="73984" y="3333"/>
                    <a:pt x="73984" y="5833"/>
                  </a:cubicBezTo>
                  <a:cubicBezTo>
                    <a:pt x="73984" y="12083"/>
                    <a:pt x="73984" y="12083"/>
                    <a:pt x="73984" y="12083"/>
                  </a:cubicBezTo>
                  <a:cubicBezTo>
                    <a:pt x="73984" y="29583"/>
                    <a:pt x="73984" y="29583"/>
                    <a:pt x="73984" y="29583"/>
                  </a:cubicBezTo>
                  <a:cubicBezTo>
                    <a:pt x="73984" y="30000"/>
                    <a:pt x="75789" y="30416"/>
                    <a:pt x="76691" y="30416"/>
                  </a:cubicBezTo>
                  <a:cubicBezTo>
                    <a:pt x="76691" y="30416"/>
                    <a:pt x="76691" y="30416"/>
                    <a:pt x="76691" y="30416"/>
                  </a:cubicBezTo>
                  <a:cubicBezTo>
                    <a:pt x="77593" y="30416"/>
                    <a:pt x="78496" y="30000"/>
                    <a:pt x="78496" y="29583"/>
                  </a:cubicBezTo>
                  <a:cubicBezTo>
                    <a:pt x="78496" y="12083"/>
                    <a:pt x="78496" y="12083"/>
                    <a:pt x="78496" y="12083"/>
                  </a:cubicBezTo>
                  <a:cubicBezTo>
                    <a:pt x="78496" y="10416"/>
                    <a:pt x="82105" y="8750"/>
                    <a:pt x="85714" y="8333"/>
                  </a:cubicBezTo>
                  <a:cubicBezTo>
                    <a:pt x="91127" y="7916"/>
                    <a:pt x="94736" y="10000"/>
                    <a:pt x="94736" y="12083"/>
                  </a:cubicBezTo>
                  <a:cubicBezTo>
                    <a:pt x="94736" y="21666"/>
                    <a:pt x="94736" y="21666"/>
                    <a:pt x="94736" y="21666"/>
                  </a:cubicBezTo>
                  <a:cubicBezTo>
                    <a:pt x="94736" y="34166"/>
                    <a:pt x="94736" y="34166"/>
                    <a:pt x="94736" y="34166"/>
                  </a:cubicBezTo>
                  <a:cubicBezTo>
                    <a:pt x="94736" y="34583"/>
                    <a:pt x="95639" y="35416"/>
                    <a:pt x="97443" y="35416"/>
                  </a:cubicBezTo>
                  <a:cubicBezTo>
                    <a:pt x="97443" y="35416"/>
                    <a:pt x="97443" y="35416"/>
                    <a:pt x="97443" y="35416"/>
                  </a:cubicBezTo>
                  <a:cubicBezTo>
                    <a:pt x="98345" y="35416"/>
                    <a:pt x="99248" y="34583"/>
                    <a:pt x="99248" y="34166"/>
                  </a:cubicBezTo>
                  <a:cubicBezTo>
                    <a:pt x="99248" y="21666"/>
                    <a:pt x="99248" y="21666"/>
                    <a:pt x="99248" y="21666"/>
                  </a:cubicBezTo>
                  <a:cubicBezTo>
                    <a:pt x="99248" y="20000"/>
                    <a:pt x="101954" y="17916"/>
                    <a:pt x="106466" y="17916"/>
                  </a:cubicBezTo>
                  <a:cubicBezTo>
                    <a:pt x="110977" y="17500"/>
                    <a:pt x="115488" y="19166"/>
                    <a:pt x="115488" y="21666"/>
                  </a:cubicBezTo>
                  <a:cubicBezTo>
                    <a:pt x="115488" y="53333"/>
                    <a:pt x="115488" y="53333"/>
                    <a:pt x="115488" y="53333"/>
                  </a:cubicBezTo>
                  <a:cubicBezTo>
                    <a:pt x="115488" y="58750"/>
                    <a:pt x="110075" y="63333"/>
                    <a:pt x="100150" y="65833"/>
                  </a:cubicBezTo>
                  <a:cubicBezTo>
                    <a:pt x="100150" y="66250"/>
                    <a:pt x="99248" y="66666"/>
                    <a:pt x="99248" y="67083"/>
                  </a:cubicBezTo>
                  <a:cubicBezTo>
                    <a:pt x="99248" y="76250"/>
                    <a:pt x="99248" y="76250"/>
                    <a:pt x="99248" y="76250"/>
                  </a:cubicBezTo>
                  <a:cubicBezTo>
                    <a:pt x="46015" y="76250"/>
                    <a:pt x="46015" y="76250"/>
                    <a:pt x="46015" y="76250"/>
                  </a:cubicBezTo>
                  <a:cubicBezTo>
                    <a:pt x="46015" y="67083"/>
                    <a:pt x="46015" y="67083"/>
                    <a:pt x="46015" y="67083"/>
                  </a:cubicBezTo>
                  <a:cubicBezTo>
                    <a:pt x="46015" y="66666"/>
                    <a:pt x="45112" y="66666"/>
                    <a:pt x="44210" y="66250"/>
                  </a:cubicBezTo>
                  <a:cubicBezTo>
                    <a:pt x="39699" y="65000"/>
                    <a:pt x="36090" y="63333"/>
                    <a:pt x="33383" y="61250"/>
                  </a:cubicBezTo>
                  <a:cubicBezTo>
                    <a:pt x="21654" y="52916"/>
                    <a:pt x="7218" y="38750"/>
                    <a:pt x="7218" y="38750"/>
                  </a:cubicBezTo>
                  <a:cubicBezTo>
                    <a:pt x="6315" y="38750"/>
                    <a:pt x="6315" y="38750"/>
                    <a:pt x="6315" y="38333"/>
                  </a:cubicBezTo>
                  <a:cubicBezTo>
                    <a:pt x="4511" y="37500"/>
                    <a:pt x="5413" y="35833"/>
                    <a:pt x="7218" y="35000"/>
                  </a:cubicBezTo>
                  <a:close/>
                </a:path>
              </a:pathLst>
            </a:custGeom>
            <a:solidFill>
              <a:srgbClr val="000000"/>
            </a:solidFill>
            <a:ln>
              <a:solidFill>
                <a:schemeClr val="tx1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744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05394" y="630068"/>
            <a:ext cx="11138155" cy="970450"/>
          </a:xfrm>
        </p:spPr>
        <p:txBody>
          <a:bodyPr/>
          <a:lstStyle/>
          <a:p>
            <a:r>
              <a:rPr lang="en-US" dirty="0" smtClean="0"/>
              <a:t>Research data management</a:t>
            </a:r>
            <a:endParaRPr lang="bg-B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18712" y="2524676"/>
            <a:ext cx="10554574" cy="3636511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US" sz="2400" dirty="0" smtClean="0"/>
              <a:t>Upgrade the national  repository and </a:t>
            </a:r>
            <a:r>
              <a:rPr lang="bg-BG" sz="2400" dirty="0" smtClean="0"/>
              <a:t>expand </a:t>
            </a:r>
            <a:r>
              <a:rPr lang="bg-BG" sz="2400" dirty="0"/>
              <a:t>its capabilities for storage, processing and </a:t>
            </a:r>
            <a:r>
              <a:rPr lang="en-US" sz="2400" dirty="0" smtClean="0"/>
              <a:t>sharing</a:t>
            </a:r>
            <a:r>
              <a:rPr lang="bg-BG" sz="2400" dirty="0" smtClean="0"/>
              <a:t> </a:t>
            </a:r>
            <a:r>
              <a:rPr lang="bg-BG" sz="2400" dirty="0"/>
              <a:t>of </a:t>
            </a:r>
            <a:r>
              <a:rPr lang="en-US" sz="2400" dirty="0" smtClean="0"/>
              <a:t>research</a:t>
            </a:r>
            <a:r>
              <a:rPr lang="bg-BG" sz="2400" dirty="0" smtClean="0"/>
              <a:t> </a:t>
            </a:r>
            <a:r>
              <a:rPr lang="en-US" sz="2400" dirty="0" smtClean="0"/>
              <a:t>data;</a:t>
            </a:r>
            <a:endParaRPr lang="bg-BG" sz="2400" dirty="0" smtClean="0"/>
          </a:p>
          <a:p>
            <a:pPr lvl="0" algn="just"/>
            <a:r>
              <a:rPr lang="en-US" sz="2400" dirty="0" smtClean="0"/>
              <a:t>Defin</a:t>
            </a:r>
            <a:r>
              <a:rPr lang="en-US" sz="2400" dirty="0"/>
              <a:t>e</a:t>
            </a:r>
            <a:r>
              <a:rPr lang="en-US" sz="2400" dirty="0" smtClean="0"/>
              <a:t> </a:t>
            </a:r>
            <a:r>
              <a:rPr lang="en-US" sz="2400" dirty="0"/>
              <a:t>standards of storage, description and use of open access research data in line with the FAIR </a:t>
            </a:r>
            <a:r>
              <a:rPr lang="en-US" sz="2400" dirty="0" smtClean="0"/>
              <a:t>principles;</a:t>
            </a:r>
            <a:endParaRPr lang="bg-BG" sz="2400" dirty="0" smtClean="0"/>
          </a:p>
          <a:p>
            <a:pPr lvl="0" algn="just"/>
            <a:r>
              <a:rPr lang="en-US" sz="2400" dirty="0" smtClean="0"/>
              <a:t>Skills and competences</a:t>
            </a:r>
          </a:p>
          <a:p>
            <a:pPr lvl="1" algn="just"/>
            <a:r>
              <a:rPr lang="en-US" sz="2200" dirty="0" smtClean="0"/>
              <a:t>Trainings</a:t>
            </a:r>
            <a:r>
              <a:rPr lang="en-US" sz="2200" dirty="0"/>
              <a:t>, workshops and conferences </a:t>
            </a:r>
            <a:r>
              <a:rPr lang="en-US" sz="2200" dirty="0" smtClean="0"/>
              <a:t>for </a:t>
            </a:r>
            <a:r>
              <a:rPr lang="en-US" sz="2200" dirty="0"/>
              <a:t>researchers, RPOs and </a:t>
            </a:r>
            <a:r>
              <a:rPr lang="en-US" sz="2200" dirty="0" smtClean="0"/>
              <a:t>RFOs;</a:t>
            </a:r>
          </a:p>
          <a:p>
            <a:pPr lvl="1" algn="just"/>
            <a:r>
              <a:rPr lang="en-US" sz="2200" dirty="0" smtClean="0"/>
              <a:t>Data management plan tools;</a:t>
            </a:r>
          </a:p>
          <a:p>
            <a:pPr lvl="1" algn="just"/>
            <a:r>
              <a:rPr lang="en-US" sz="2000" dirty="0"/>
              <a:t>Incorporate </a:t>
            </a:r>
            <a:r>
              <a:rPr lang="en-US" sz="2000" dirty="0" smtClean="0"/>
              <a:t>data management in </a:t>
            </a:r>
            <a:r>
              <a:rPr lang="en-US" sz="2000" dirty="0"/>
              <a:t>the curriculum of Ph.D. students.</a:t>
            </a:r>
          </a:p>
          <a:p>
            <a:pPr lvl="1" algn="just"/>
            <a:endParaRPr lang="en-US" sz="2200" dirty="0" smtClean="0"/>
          </a:p>
          <a:p>
            <a:pPr marL="0" indent="0">
              <a:buNone/>
            </a:pPr>
            <a:endParaRPr lang="bg-BG" dirty="0"/>
          </a:p>
        </p:txBody>
      </p:sp>
      <p:grpSp>
        <p:nvGrpSpPr>
          <p:cNvPr id="49" name="Google Shape;1019;p40"/>
          <p:cNvGrpSpPr/>
          <p:nvPr/>
        </p:nvGrpSpPr>
        <p:grpSpPr>
          <a:xfrm>
            <a:off x="8293779" y="833621"/>
            <a:ext cx="836745" cy="766897"/>
            <a:chOff x="5233525" y="4954450"/>
            <a:chExt cx="538275" cy="516350"/>
          </a:xfrm>
          <a:solidFill>
            <a:schemeClr val="accent4">
              <a:lumMod val="75000"/>
            </a:schemeClr>
          </a:solidFill>
        </p:grpSpPr>
        <p:sp>
          <p:nvSpPr>
            <p:cNvPr id="50" name="Google Shape;1020;p40"/>
            <p:cNvSpPr/>
            <p:nvPr/>
          </p:nvSpPr>
          <p:spPr>
            <a:xfrm>
              <a:off x="5637825" y="4954450"/>
              <a:ext cx="89525" cy="89525"/>
            </a:xfrm>
            <a:custGeom>
              <a:avLst/>
              <a:gdLst/>
              <a:ahLst/>
              <a:cxnLst/>
              <a:rect l="l" t="t" r="r" b="b"/>
              <a:pathLst>
                <a:path w="3581" h="3581" fill="none" extrusionOk="0">
                  <a:moveTo>
                    <a:pt x="1023" y="3410"/>
                  </a:moveTo>
                  <a:lnTo>
                    <a:pt x="1023" y="3410"/>
                  </a:lnTo>
                  <a:lnTo>
                    <a:pt x="1193" y="3483"/>
                  </a:lnTo>
                  <a:lnTo>
                    <a:pt x="1388" y="3532"/>
                  </a:lnTo>
                  <a:lnTo>
                    <a:pt x="1583" y="3556"/>
                  </a:lnTo>
                  <a:lnTo>
                    <a:pt x="1778" y="3581"/>
                  </a:lnTo>
                  <a:lnTo>
                    <a:pt x="1778" y="3581"/>
                  </a:lnTo>
                  <a:lnTo>
                    <a:pt x="1973" y="3556"/>
                  </a:lnTo>
                  <a:lnTo>
                    <a:pt x="2143" y="3532"/>
                  </a:lnTo>
                  <a:lnTo>
                    <a:pt x="2314" y="3508"/>
                  </a:lnTo>
                  <a:lnTo>
                    <a:pt x="2484" y="3435"/>
                  </a:lnTo>
                  <a:lnTo>
                    <a:pt x="2630" y="3361"/>
                  </a:lnTo>
                  <a:lnTo>
                    <a:pt x="2776" y="3264"/>
                  </a:lnTo>
                  <a:lnTo>
                    <a:pt x="2923" y="3167"/>
                  </a:lnTo>
                  <a:lnTo>
                    <a:pt x="3044" y="3045"/>
                  </a:lnTo>
                  <a:lnTo>
                    <a:pt x="3166" y="2923"/>
                  </a:lnTo>
                  <a:lnTo>
                    <a:pt x="3264" y="2801"/>
                  </a:lnTo>
                  <a:lnTo>
                    <a:pt x="3361" y="2631"/>
                  </a:lnTo>
                  <a:lnTo>
                    <a:pt x="3434" y="2485"/>
                  </a:lnTo>
                  <a:lnTo>
                    <a:pt x="3483" y="2314"/>
                  </a:lnTo>
                  <a:lnTo>
                    <a:pt x="3531" y="2144"/>
                  </a:lnTo>
                  <a:lnTo>
                    <a:pt x="3556" y="1973"/>
                  </a:lnTo>
                  <a:lnTo>
                    <a:pt x="3580" y="1803"/>
                  </a:lnTo>
                  <a:lnTo>
                    <a:pt x="3580" y="1803"/>
                  </a:lnTo>
                  <a:lnTo>
                    <a:pt x="3556" y="1608"/>
                  </a:lnTo>
                  <a:lnTo>
                    <a:pt x="3531" y="1437"/>
                  </a:lnTo>
                  <a:lnTo>
                    <a:pt x="3483" y="1267"/>
                  </a:lnTo>
                  <a:lnTo>
                    <a:pt x="3434" y="1096"/>
                  </a:lnTo>
                  <a:lnTo>
                    <a:pt x="3361" y="950"/>
                  </a:lnTo>
                  <a:lnTo>
                    <a:pt x="3264" y="804"/>
                  </a:lnTo>
                  <a:lnTo>
                    <a:pt x="3166" y="658"/>
                  </a:lnTo>
                  <a:lnTo>
                    <a:pt x="3044" y="536"/>
                  </a:lnTo>
                  <a:lnTo>
                    <a:pt x="2923" y="414"/>
                  </a:lnTo>
                  <a:lnTo>
                    <a:pt x="2776" y="317"/>
                  </a:lnTo>
                  <a:lnTo>
                    <a:pt x="2630" y="220"/>
                  </a:lnTo>
                  <a:lnTo>
                    <a:pt x="2484" y="147"/>
                  </a:lnTo>
                  <a:lnTo>
                    <a:pt x="2314" y="98"/>
                  </a:lnTo>
                  <a:lnTo>
                    <a:pt x="2143" y="49"/>
                  </a:lnTo>
                  <a:lnTo>
                    <a:pt x="1973" y="25"/>
                  </a:lnTo>
                  <a:lnTo>
                    <a:pt x="1778" y="0"/>
                  </a:lnTo>
                  <a:lnTo>
                    <a:pt x="1778" y="0"/>
                  </a:lnTo>
                  <a:lnTo>
                    <a:pt x="1607" y="25"/>
                  </a:lnTo>
                  <a:lnTo>
                    <a:pt x="1437" y="49"/>
                  </a:lnTo>
                  <a:lnTo>
                    <a:pt x="1266" y="98"/>
                  </a:lnTo>
                  <a:lnTo>
                    <a:pt x="1096" y="147"/>
                  </a:lnTo>
                  <a:lnTo>
                    <a:pt x="925" y="220"/>
                  </a:lnTo>
                  <a:lnTo>
                    <a:pt x="779" y="317"/>
                  </a:lnTo>
                  <a:lnTo>
                    <a:pt x="658" y="414"/>
                  </a:lnTo>
                  <a:lnTo>
                    <a:pt x="536" y="536"/>
                  </a:lnTo>
                  <a:lnTo>
                    <a:pt x="414" y="658"/>
                  </a:lnTo>
                  <a:lnTo>
                    <a:pt x="317" y="804"/>
                  </a:lnTo>
                  <a:lnTo>
                    <a:pt x="219" y="950"/>
                  </a:lnTo>
                  <a:lnTo>
                    <a:pt x="146" y="1096"/>
                  </a:lnTo>
                  <a:lnTo>
                    <a:pt x="73" y="1267"/>
                  </a:lnTo>
                  <a:lnTo>
                    <a:pt x="49" y="1437"/>
                  </a:lnTo>
                  <a:lnTo>
                    <a:pt x="24" y="1608"/>
                  </a:lnTo>
                  <a:lnTo>
                    <a:pt x="0" y="1803"/>
                  </a:lnTo>
                  <a:lnTo>
                    <a:pt x="0" y="1803"/>
                  </a:lnTo>
                  <a:lnTo>
                    <a:pt x="24" y="2071"/>
                  </a:lnTo>
                  <a:lnTo>
                    <a:pt x="97" y="2339"/>
                  </a:lnTo>
                  <a:lnTo>
                    <a:pt x="195" y="2582"/>
                  </a:lnTo>
                  <a:lnTo>
                    <a:pt x="317" y="2801"/>
                  </a:lnTo>
                </a:path>
              </a:pathLst>
            </a:custGeom>
            <a:grpFill/>
            <a:ln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21;p40"/>
            <p:cNvSpPr/>
            <p:nvPr/>
          </p:nvSpPr>
          <p:spPr>
            <a:xfrm>
              <a:off x="5323025" y="4980625"/>
              <a:ext cx="88925" cy="88925"/>
            </a:xfrm>
            <a:custGeom>
              <a:avLst/>
              <a:gdLst/>
              <a:ahLst/>
              <a:cxnLst/>
              <a:rect l="l" t="t" r="r" b="b"/>
              <a:pathLst>
                <a:path w="3557" h="3557" fill="none" extrusionOk="0">
                  <a:moveTo>
                    <a:pt x="3191" y="2850"/>
                  </a:moveTo>
                  <a:lnTo>
                    <a:pt x="3191" y="2850"/>
                  </a:lnTo>
                  <a:lnTo>
                    <a:pt x="3313" y="2680"/>
                  </a:lnTo>
                  <a:lnTo>
                    <a:pt x="3410" y="2509"/>
                  </a:lnTo>
                  <a:lnTo>
                    <a:pt x="3483" y="2314"/>
                  </a:lnTo>
                  <a:lnTo>
                    <a:pt x="3532" y="2095"/>
                  </a:lnTo>
                  <a:lnTo>
                    <a:pt x="3532" y="2095"/>
                  </a:lnTo>
                  <a:lnTo>
                    <a:pt x="3556" y="1925"/>
                  </a:lnTo>
                  <a:lnTo>
                    <a:pt x="3556" y="1730"/>
                  </a:lnTo>
                  <a:lnTo>
                    <a:pt x="3556" y="1559"/>
                  </a:lnTo>
                  <a:lnTo>
                    <a:pt x="3508" y="1389"/>
                  </a:lnTo>
                  <a:lnTo>
                    <a:pt x="3459" y="1218"/>
                  </a:lnTo>
                  <a:lnTo>
                    <a:pt x="3410" y="1072"/>
                  </a:lnTo>
                  <a:lnTo>
                    <a:pt x="3337" y="902"/>
                  </a:lnTo>
                  <a:lnTo>
                    <a:pt x="3240" y="756"/>
                  </a:lnTo>
                  <a:lnTo>
                    <a:pt x="3142" y="634"/>
                  </a:lnTo>
                  <a:lnTo>
                    <a:pt x="3021" y="512"/>
                  </a:lnTo>
                  <a:lnTo>
                    <a:pt x="2899" y="390"/>
                  </a:lnTo>
                  <a:lnTo>
                    <a:pt x="2753" y="293"/>
                  </a:lnTo>
                  <a:lnTo>
                    <a:pt x="2606" y="196"/>
                  </a:lnTo>
                  <a:lnTo>
                    <a:pt x="2436" y="122"/>
                  </a:lnTo>
                  <a:lnTo>
                    <a:pt x="2266" y="74"/>
                  </a:lnTo>
                  <a:lnTo>
                    <a:pt x="2095" y="25"/>
                  </a:lnTo>
                  <a:lnTo>
                    <a:pt x="2095" y="25"/>
                  </a:lnTo>
                  <a:lnTo>
                    <a:pt x="1925" y="1"/>
                  </a:lnTo>
                  <a:lnTo>
                    <a:pt x="1730" y="1"/>
                  </a:lnTo>
                  <a:lnTo>
                    <a:pt x="1559" y="1"/>
                  </a:lnTo>
                  <a:lnTo>
                    <a:pt x="1389" y="25"/>
                  </a:lnTo>
                  <a:lnTo>
                    <a:pt x="1218" y="74"/>
                  </a:lnTo>
                  <a:lnTo>
                    <a:pt x="1072" y="147"/>
                  </a:lnTo>
                  <a:lnTo>
                    <a:pt x="902" y="220"/>
                  </a:lnTo>
                  <a:lnTo>
                    <a:pt x="756" y="317"/>
                  </a:lnTo>
                  <a:lnTo>
                    <a:pt x="634" y="415"/>
                  </a:lnTo>
                  <a:lnTo>
                    <a:pt x="512" y="537"/>
                  </a:lnTo>
                  <a:lnTo>
                    <a:pt x="390" y="658"/>
                  </a:lnTo>
                  <a:lnTo>
                    <a:pt x="293" y="804"/>
                  </a:lnTo>
                  <a:lnTo>
                    <a:pt x="195" y="951"/>
                  </a:lnTo>
                  <a:lnTo>
                    <a:pt x="122" y="1097"/>
                  </a:lnTo>
                  <a:lnTo>
                    <a:pt x="74" y="1267"/>
                  </a:lnTo>
                  <a:lnTo>
                    <a:pt x="25" y="1462"/>
                  </a:lnTo>
                  <a:lnTo>
                    <a:pt x="25" y="1462"/>
                  </a:lnTo>
                  <a:lnTo>
                    <a:pt x="1" y="1633"/>
                  </a:lnTo>
                  <a:lnTo>
                    <a:pt x="1" y="1803"/>
                  </a:lnTo>
                  <a:lnTo>
                    <a:pt x="1" y="1998"/>
                  </a:lnTo>
                  <a:lnTo>
                    <a:pt x="25" y="2168"/>
                  </a:lnTo>
                  <a:lnTo>
                    <a:pt x="74" y="2339"/>
                  </a:lnTo>
                  <a:lnTo>
                    <a:pt x="147" y="2485"/>
                  </a:lnTo>
                  <a:lnTo>
                    <a:pt x="220" y="2655"/>
                  </a:lnTo>
                  <a:lnTo>
                    <a:pt x="317" y="2777"/>
                  </a:lnTo>
                  <a:lnTo>
                    <a:pt x="415" y="2923"/>
                  </a:lnTo>
                  <a:lnTo>
                    <a:pt x="536" y="3045"/>
                  </a:lnTo>
                  <a:lnTo>
                    <a:pt x="658" y="3167"/>
                  </a:lnTo>
                  <a:lnTo>
                    <a:pt x="804" y="3264"/>
                  </a:lnTo>
                  <a:lnTo>
                    <a:pt x="950" y="3362"/>
                  </a:lnTo>
                  <a:lnTo>
                    <a:pt x="1096" y="3435"/>
                  </a:lnTo>
                  <a:lnTo>
                    <a:pt x="1267" y="3483"/>
                  </a:lnTo>
                  <a:lnTo>
                    <a:pt x="1462" y="3532"/>
                  </a:lnTo>
                  <a:lnTo>
                    <a:pt x="1462" y="3532"/>
                  </a:lnTo>
                  <a:lnTo>
                    <a:pt x="1705" y="3557"/>
                  </a:lnTo>
                  <a:lnTo>
                    <a:pt x="1973" y="3557"/>
                  </a:lnTo>
                  <a:lnTo>
                    <a:pt x="2217" y="3508"/>
                  </a:lnTo>
                  <a:lnTo>
                    <a:pt x="2460" y="3435"/>
                  </a:lnTo>
                </a:path>
              </a:pathLst>
            </a:custGeom>
            <a:grpFill/>
            <a:ln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1022;p40"/>
            <p:cNvSpPr/>
            <p:nvPr/>
          </p:nvSpPr>
          <p:spPr>
            <a:xfrm>
              <a:off x="5233525" y="5255225"/>
              <a:ext cx="89525" cy="89525"/>
            </a:xfrm>
            <a:custGeom>
              <a:avLst/>
              <a:gdLst/>
              <a:ahLst/>
              <a:cxnLst/>
              <a:rect l="l" t="t" r="r" b="b"/>
              <a:pathLst>
                <a:path w="3581" h="3581" fill="none" extrusionOk="0">
                  <a:moveTo>
                    <a:pt x="3215" y="707"/>
                  </a:moveTo>
                  <a:lnTo>
                    <a:pt x="3215" y="707"/>
                  </a:lnTo>
                  <a:lnTo>
                    <a:pt x="3093" y="585"/>
                  </a:lnTo>
                  <a:lnTo>
                    <a:pt x="2972" y="464"/>
                  </a:lnTo>
                  <a:lnTo>
                    <a:pt x="2850" y="342"/>
                  </a:lnTo>
                  <a:lnTo>
                    <a:pt x="2679" y="244"/>
                  </a:lnTo>
                  <a:lnTo>
                    <a:pt x="2679" y="244"/>
                  </a:lnTo>
                  <a:lnTo>
                    <a:pt x="2533" y="171"/>
                  </a:lnTo>
                  <a:lnTo>
                    <a:pt x="2363" y="98"/>
                  </a:lnTo>
                  <a:lnTo>
                    <a:pt x="2192" y="50"/>
                  </a:lnTo>
                  <a:lnTo>
                    <a:pt x="2022" y="25"/>
                  </a:lnTo>
                  <a:lnTo>
                    <a:pt x="1851" y="1"/>
                  </a:lnTo>
                  <a:lnTo>
                    <a:pt x="1681" y="25"/>
                  </a:lnTo>
                  <a:lnTo>
                    <a:pt x="1510" y="25"/>
                  </a:lnTo>
                  <a:lnTo>
                    <a:pt x="1340" y="74"/>
                  </a:lnTo>
                  <a:lnTo>
                    <a:pt x="1169" y="123"/>
                  </a:lnTo>
                  <a:lnTo>
                    <a:pt x="1023" y="196"/>
                  </a:lnTo>
                  <a:lnTo>
                    <a:pt x="877" y="269"/>
                  </a:lnTo>
                  <a:lnTo>
                    <a:pt x="731" y="366"/>
                  </a:lnTo>
                  <a:lnTo>
                    <a:pt x="585" y="488"/>
                  </a:lnTo>
                  <a:lnTo>
                    <a:pt x="463" y="610"/>
                  </a:lnTo>
                  <a:lnTo>
                    <a:pt x="341" y="731"/>
                  </a:lnTo>
                  <a:lnTo>
                    <a:pt x="244" y="902"/>
                  </a:lnTo>
                  <a:lnTo>
                    <a:pt x="244" y="902"/>
                  </a:lnTo>
                  <a:lnTo>
                    <a:pt x="171" y="1048"/>
                  </a:lnTo>
                  <a:lnTo>
                    <a:pt x="98" y="1219"/>
                  </a:lnTo>
                  <a:lnTo>
                    <a:pt x="49" y="1389"/>
                  </a:lnTo>
                  <a:lnTo>
                    <a:pt x="25" y="1560"/>
                  </a:lnTo>
                  <a:lnTo>
                    <a:pt x="0" y="1730"/>
                  </a:lnTo>
                  <a:lnTo>
                    <a:pt x="0" y="1900"/>
                  </a:lnTo>
                  <a:lnTo>
                    <a:pt x="25" y="2071"/>
                  </a:lnTo>
                  <a:lnTo>
                    <a:pt x="73" y="2241"/>
                  </a:lnTo>
                  <a:lnTo>
                    <a:pt x="122" y="2412"/>
                  </a:lnTo>
                  <a:lnTo>
                    <a:pt x="195" y="2558"/>
                  </a:lnTo>
                  <a:lnTo>
                    <a:pt x="268" y="2729"/>
                  </a:lnTo>
                  <a:lnTo>
                    <a:pt x="366" y="2850"/>
                  </a:lnTo>
                  <a:lnTo>
                    <a:pt x="463" y="2996"/>
                  </a:lnTo>
                  <a:lnTo>
                    <a:pt x="609" y="3118"/>
                  </a:lnTo>
                  <a:lnTo>
                    <a:pt x="731" y="3240"/>
                  </a:lnTo>
                  <a:lnTo>
                    <a:pt x="901" y="3337"/>
                  </a:lnTo>
                  <a:lnTo>
                    <a:pt x="901" y="3337"/>
                  </a:lnTo>
                  <a:lnTo>
                    <a:pt x="1048" y="3410"/>
                  </a:lnTo>
                  <a:lnTo>
                    <a:pt x="1218" y="3484"/>
                  </a:lnTo>
                  <a:lnTo>
                    <a:pt x="1389" y="3532"/>
                  </a:lnTo>
                  <a:lnTo>
                    <a:pt x="1559" y="3557"/>
                  </a:lnTo>
                  <a:lnTo>
                    <a:pt x="1730" y="3581"/>
                  </a:lnTo>
                  <a:lnTo>
                    <a:pt x="1900" y="3581"/>
                  </a:lnTo>
                  <a:lnTo>
                    <a:pt x="2071" y="3557"/>
                  </a:lnTo>
                  <a:lnTo>
                    <a:pt x="2241" y="3508"/>
                  </a:lnTo>
                  <a:lnTo>
                    <a:pt x="2411" y="3459"/>
                  </a:lnTo>
                  <a:lnTo>
                    <a:pt x="2558" y="3410"/>
                  </a:lnTo>
                  <a:lnTo>
                    <a:pt x="2704" y="3313"/>
                  </a:lnTo>
                  <a:lnTo>
                    <a:pt x="2850" y="3216"/>
                  </a:lnTo>
                  <a:lnTo>
                    <a:pt x="2996" y="3118"/>
                  </a:lnTo>
                  <a:lnTo>
                    <a:pt x="3118" y="2996"/>
                  </a:lnTo>
                  <a:lnTo>
                    <a:pt x="3240" y="2850"/>
                  </a:lnTo>
                  <a:lnTo>
                    <a:pt x="3337" y="2704"/>
                  </a:lnTo>
                  <a:lnTo>
                    <a:pt x="3337" y="2704"/>
                  </a:lnTo>
                  <a:lnTo>
                    <a:pt x="3459" y="2412"/>
                  </a:lnTo>
                  <a:lnTo>
                    <a:pt x="3532" y="2144"/>
                  </a:lnTo>
                  <a:lnTo>
                    <a:pt x="3581" y="1852"/>
                  </a:lnTo>
                  <a:lnTo>
                    <a:pt x="3556" y="1560"/>
                  </a:lnTo>
                </a:path>
              </a:pathLst>
            </a:custGeom>
            <a:grpFill/>
            <a:ln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1023;p40"/>
            <p:cNvSpPr/>
            <p:nvPr/>
          </p:nvSpPr>
          <p:spPr>
            <a:xfrm>
              <a:off x="5453325" y="5382475"/>
              <a:ext cx="88925" cy="88325"/>
            </a:xfrm>
            <a:custGeom>
              <a:avLst/>
              <a:gdLst/>
              <a:ahLst/>
              <a:cxnLst/>
              <a:rect l="l" t="t" r="r" b="b"/>
              <a:pathLst>
                <a:path w="3557" h="3533" fill="none" extrusionOk="0">
                  <a:moveTo>
                    <a:pt x="1389" y="1"/>
                  </a:moveTo>
                  <a:lnTo>
                    <a:pt x="1389" y="1"/>
                  </a:lnTo>
                  <a:lnTo>
                    <a:pt x="1194" y="50"/>
                  </a:lnTo>
                  <a:lnTo>
                    <a:pt x="999" y="147"/>
                  </a:lnTo>
                  <a:lnTo>
                    <a:pt x="804" y="245"/>
                  </a:lnTo>
                  <a:lnTo>
                    <a:pt x="634" y="366"/>
                  </a:lnTo>
                  <a:lnTo>
                    <a:pt x="634" y="366"/>
                  </a:lnTo>
                  <a:lnTo>
                    <a:pt x="488" y="488"/>
                  </a:lnTo>
                  <a:lnTo>
                    <a:pt x="390" y="634"/>
                  </a:lnTo>
                  <a:lnTo>
                    <a:pt x="268" y="780"/>
                  </a:lnTo>
                  <a:lnTo>
                    <a:pt x="195" y="926"/>
                  </a:lnTo>
                  <a:lnTo>
                    <a:pt x="122" y="1073"/>
                  </a:lnTo>
                  <a:lnTo>
                    <a:pt x="74" y="1243"/>
                  </a:lnTo>
                  <a:lnTo>
                    <a:pt x="25" y="1414"/>
                  </a:lnTo>
                  <a:lnTo>
                    <a:pt x="0" y="1584"/>
                  </a:lnTo>
                  <a:lnTo>
                    <a:pt x="0" y="1755"/>
                  </a:lnTo>
                  <a:lnTo>
                    <a:pt x="0" y="1925"/>
                  </a:lnTo>
                  <a:lnTo>
                    <a:pt x="25" y="2096"/>
                  </a:lnTo>
                  <a:lnTo>
                    <a:pt x="74" y="2266"/>
                  </a:lnTo>
                  <a:lnTo>
                    <a:pt x="122" y="2412"/>
                  </a:lnTo>
                  <a:lnTo>
                    <a:pt x="195" y="2583"/>
                  </a:lnTo>
                  <a:lnTo>
                    <a:pt x="293" y="2729"/>
                  </a:lnTo>
                  <a:lnTo>
                    <a:pt x="415" y="2875"/>
                  </a:lnTo>
                  <a:lnTo>
                    <a:pt x="415" y="2875"/>
                  </a:lnTo>
                  <a:lnTo>
                    <a:pt x="536" y="3021"/>
                  </a:lnTo>
                  <a:lnTo>
                    <a:pt x="658" y="3143"/>
                  </a:lnTo>
                  <a:lnTo>
                    <a:pt x="804" y="3240"/>
                  </a:lnTo>
                  <a:lnTo>
                    <a:pt x="950" y="3313"/>
                  </a:lnTo>
                  <a:lnTo>
                    <a:pt x="1121" y="3386"/>
                  </a:lnTo>
                  <a:lnTo>
                    <a:pt x="1267" y="3459"/>
                  </a:lnTo>
                  <a:lnTo>
                    <a:pt x="1437" y="3484"/>
                  </a:lnTo>
                  <a:lnTo>
                    <a:pt x="1608" y="3508"/>
                  </a:lnTo>
                  <a:lnTo>
                    <a:pt x="1778" y="3532"/>
                  </a:lnTo>
                  <a:lnTo>
                    <a:pt x="1949" y="3508"/>
                  </a:lnTo>
                  <a:lnTo>
                    <a:pt x="2119" y="3484"/>
                  </a:lnTo>
                  <a:lnTo>
                    <a:pt x="2290" y="3435"/>
                  </a:lnTo>
                  <a:lnTo>
                    <a:pt x="2460" y="3386"/>
                  </a:lnTo>
                  <a:lnTo>
                    <a:pt x="2606" y="3313"/>
                  </a:lnTo>
                  <a:lnTo>
                    <a:pt x="2777" y="3216"/>
                  </a:lnTo>
                  <a:lnTo>
                    <a:pt x="2923" y="3118"/>
                  </a:lnTo>
                  <a:lnTo>
                    <a:pt x="2923" y="3118"/>
                  </a:lnTo>
                  <a:lnTo>
                    <a:pt x="3045" y="2997"/>
                  </a:lnTo>
                  <a:lnTo>
                    <a:pt x="3167" y="2851"/>
                  </a:lnTo>
                  <a:lnTo>
                    <a:pt x="3264" y="2704"/>
                  </a:lnTo>
                  <a:lnTo>
                    <a:pt x="3361" y="2558"/>
                  </a:lnTo>
                  <a:lnTo>
                    <a:pt x="3435" y="2412"/>
                  </a:lnTo>
                  <a:lnTo>
                    <a:pt x="3483" y="2242"/>
                  </a:lnTo>
                  <a:lnTo>
                    <a:pt x="3532" y="2071"/>
                  </a:lnTo>
                  <a:lnTo>
                    <a:pt x="3556" y="1901"/>
                  </a:lnTo>
                  <a:lnTo>
                    <a:pt x="3556" y="1730"/>
                  </a:lnTo>
                  <a:lnTo>
                    <a:pt x="3556" y="1560"/>
                  </a:lnTo>
                  <a:lnTo>
                    <a:pt x="3532" y="1389"/>
                  </a:lnTo>
                  <a:lnTo>
                    <a:pt x="3483" y="1219"/>
                  </a:lnTo>
                  <a:lnTo>
                    <a:pt x="3410" y="1048"/>
                  </a:lnTo>
                  <a:lnTo>
                    <a:pt x="3337" y="902"/>
                  </a:lnTo>
                  <a:lnTo>
                    <a:pt x="3264" y="756"/>
                  </a:lnTo>
                  <a:lnTo>
                    <a:pt x="3142" y="610"/>
                  </a:lnTo>
                  <a:lnTo>
                    <a:pt x="3142" y="610"/>
                  </a:lnTo>
                  <a:lnTo>
                    <a:pt x="2972" y="415"/>
                  </a:lnTo>
                  <a:lnTo>
                    <a:pt x="2753" y="245"/>
                  </a:lnTo>
                  <a:lnTo>
                    <a:pt x="2533" y="123"/>
                  </a:lnTo>
                  <a:lnTo>
                    <a:pt x="2314" y="50"/>
                  </a:lnTo>
                </a:path>
              </a:pathLst>
            </a:custGeom>
            <a:grpFill/>
            <a:ln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1024;p40"/>
            <p:cNvSpPr/>
            <p:nvPr/>
          </p:nvSpPr>
          <p:spPr>
            <a:xfrm>
              <a:off x="5682875" y="5188875"/>
              <a:ext cx="88925" cy="89525"/>
            </a:xfrm>
            <a:custGeom>
              <a:avLst/>
              <a:gdLst/>
              <a:ahLst/>
              <a:cxnLst/>
              <a:rect l="l" t="t" r="r" b="b"/>
              <a:pathLst>
                <a:path w="3557" h="3581" fill="none" extrusionOk="0">
                  <a:moveTo>
                    <a:pt x="0" y="2022"/>
                  </a:moveTo>
                  <a:lnTo>
                    <a:pt x="0" y="2022"/>
                  </a:lnTo>
                  <a:lnTo>
                    <a:pt x="25" y="2216"/>
                  </a:lnTo>
                  <a:lnTo>
                    <a:pt x="98" y="2411"/>
                  </a:lnTo>
                  <a:lnTo>
                    <a:pt x="98" y="2411"/>
                  </a:lnTo>
                  <a:lnTo>
                    <a:pt x="171" y="2557"/>
                  </a:lnTo>
                  <a:lnTo>
                    <a:pt x="244" y="2728"/>
                  </a:lnTo>
                  <a:lnTo>
                    <a:pt x="341" y="2874"/>
                  </a:lnTo>
                  <a:lnTo>
                    <a:pt x="463" y="2996"/>
                  </a:lnTo>
                  <a:lnTo>
                    <a:pt x="585" y="3118"/>
                  </a:lnTo>
                  <a:lnTo>
                    <a:pt x="707" y="3239"/>
                  </a:lnTo>
                  <a:lnTo>
                    <a:pt x="853" y="3337"/>
                  </a:lnTo>
                  <a:lnTo>
                    <a:pt x="999" y="3410"/>
                  </a:lnTo>
                  <a:lnTo>
                    <a:pt x="1169" y="3483"/>
                  </a:lnTo>
                  <a:lnTo>
                    <a:pt x="1340" y="3532"/>
                  </a:lnTo>
                  <a:lnTo>
                    <a:pt x="1510" y="3556"/>
                  </a:lnTo>
                  <a:lnTo>
                    <a:pt x="1681" y="3580"/>
                  </a:lnTo>
                  <a:lnTo>
                    <a:pt x="1851" y="3580"/>
                  </a:lnTo>
                  <a:lnTo>
                    <a:pt x="2022" y="3556"/>
                  </a:lnTo>
                  <a:lnTo>
                    <a:pt x="2192" y="3532"/>
                  </a:lnTo>
                  <a:lnTo>
                    <a:pt x="2363" y="3459"/>
                  </a:lnTo>
                  <a:lnTo>
                    <a:pt x="2363" y="3459"/>
                  </a:lnTo>
                  <a:lnTo>
                    <a:pt x="2533" y="3410"/>
                  </a:lnTo>
                  <a:lnTo>
                    <a:pt x="2704" y="3312"/>
                  </a:lnTo>
                  <a:lnTo>
                    <a:pt x="2850" y="3215"/>
                  </a:lnTo>
                  <a:lnTo>
                    <a:pt x="2972" y="3093"/>
                  </a:lnTo>
                  <a:lnTo>
                    <a:pt x="3093" y="2971"/>
                  </a:lnTo>
                  <a:lnTo>
                    <a:pt x="3215" y="2850"/>
                  </a:lnTo>
                  <a:lnTo>
                    <a:pt x="3288" y="2704"/>
                  </a:lnTo>
                  <a:lnTo>
                    <a:pt x="3386" y="2557"/>
                  </a:lnTo>
                  <a:lnTo>
                    <a:pt x="3434" y="2387"/>
                  </a:lnTo>
                  <a:lnTo>
                    <a:pt x="3483" y="2216"/>
                  </a:lnTo>
                  <a:lnTo>
                    <a:pt x="3532" y="2070"/>
                  </a:lnTo>
                  <a:lnTo>
                    <a:pt x="3556" y="1875"/>
                  </a:lnTo>
                  <a:lnTo>
                    <a:pt x="3556" y="1705"/>
                  </a:lnTo>
                  <a:lnTo>
                    <a:pt x="3532" y="1534"/>
                  </a:lnTo>
                  <a:lnTo>
                    <a:pt x="3507" y="1364"/>
                  </a:lnTo>
                  <a:lnTo>
                    <a:pt x="3434" y="1194"/>
                  </a:lnTo>
                  <a:lnTo>
                    <a:pt x="3434" y="1194"/>
                  </a:lnTo>
                  <a:lnTo>
                    <a:pt x="3361" y="1023"/>
                  </a:lnTo>
                  <a:lnTo>
                    <a:pt x="3288" y="853"/>
                  </a:lnTo>
                  <a:lnTo>
                    <a:pt x="3191" y="706"/>
                  </a:lnTo>
                  <a:lnTo>
                    <a:pt x="3069" y="585"/>
                  </a:lnTo>
                  <a:lnTo>
                    <a:pt x="2947" y="463"/>
                  </a:lnTo>
                  <a:lnTo>
                    <a:pt x="2825" y="341"/>
                  </a:lnTo>
                  <a:lnTo>
                    <a:pt x="2679" y="268"/>
                  </a:lnTo>
                  <a:lnTo>
                    <a:pt x="2533" y="171"/>
                  </a:lnTo>
                  <a:lnTo>
                    <a:pt x="2363" y="122"/>
                  </a:lnTo>
                  <a:lnTo>
                    <a:pt x="2192" y="73"/>
                  </a:lnTo>
                  <a:lnTo>
                    <a:pt x="2022" y="24"/>
                  </a:lnTo>
                  <a:lnTo>
                    <a:pt x="1851" y="24"/>
                  </a:lnTo>
                  <a:lnTo>
                    <a:pt x="1681" y="0"/>
                  </a:lnTo>
                  <a:lnTo>
                    <a:pt x="1510" y="24"/>
                  </a:lnTo>
                  <a:lnTo>
                    <a:pt x="1340" y="73"/>
                  </a:lnTo>
                  <a:lnTo>
                    <a:pt x="1169" y="122"/>
                  </a:lnTo>
                  <a:lnTo>
                    <a:pt x="1169" y="122"/>
                  </a:lnTo>
                  <a:lnTo>
                    <a:pt x="974" y="195"/>
                  </a:lnTo>
                  <a:lnTo>
                    <a:pt x="804" y="292"/>
                  </a:lnTo>
                  <a:lnTo>
                    <a:pt x="658" y="390"/>
                  </a:lnTo>
                  <a:lnTo>
                    <a:pt x="512" y="512"/>
                  </a:lnTo>
                  <a:lnTo>
                    <a:pt x="390" y="658"/>
                  </a:lnTo>
                  <a:lnTo>
                    <a:pt x="293" y="804"/>
                  </a:lnTo>
                  <a:lnTo>
                    <a:pt x="195" y="950"/>
                  </a:lnTo>
                  <a:lnTo>
                    <a:pt x="122" y="1120"/>
                  </a:lnTo>
                </a:path>
              </a:pathLst>
            </a:custGeom>
            <a:grpFill/>
            <a:ln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1025;p40"/>
            <p:cNvSpPr/>
            <p:nvPr/>
          </p:nvSpPr>
          <p:spPr>
            <a:xfrm>
              <a:off x="5411925" y="5110925"/>
              <a:ext cx="188775" cy="189400"/>
            </a:xfrm>
            <a:custGeom>
              <a:avLst/>
              <a:gdLst/>
              <a:ahLst/>
              <a:cxnLst/>
              <a:rect l="l" t="t" r="r" b="b"/>
              <a:pathLst>
                <a:path w="7551" h="7576" fill="none" extrusionOk="0">
                  <a:moveTo>
                    <a:pt x="0" y="3776"/>
                  </a:moveTo>
                  <a:lnTo>
                    <a:pt x="0" y="3776"/>
                  </a:lnTo>
                  <a:lnTo>
                    <a:pt x="25" y="3410"/>
                  </a:lnTo>
                  <a:lnTo>
                    <a:pt x="73" y="3021"/>
                  </a:lnTo>
                  <a:lnTo>
                    <a:pt x="171" y="2655"/>
                  </a:lnTo>
                  <a:lnTo>
                    <a:pt x="293" y="2314"/>
                  </a:lnTo>
                  <a:lnTo>
                    <a:pt x="463" y="1973"/>
                  </a:lnTo>
                  <a:lnTo>
                    <a:pt x="658" y="1681"/>
                  </a:lnTo>
                  <a:lnTo>
                    <a:pt x="877" y="1389"/>
                  </a:lnTo>
                  <a:lnTo>
                    <a:pt x="1121" y="1121"/>
                  </a:lnTo>
                  <a:lnTo>
                    <a:pt x="1389" y="877"/>
                  </a:lnTo>
                  <a:lnTo>
                    <a:pt x="1656" y="658"/>
                  </a:lnTo>
                  <a:lnTo>
                    <a:pt x="1973" y="463"/>
                  </a:lnTo>
                  <a:lnTo>
                    <a:pt x="2314" y="293"/>
                  </a:lnTo>
                  <a:lnTo>
                    <a:pt x="2655" y="171"/>
                  </a:lnTo>
                  <a:lnTo>
                    <a:pt x="3020" y="74"/>
                  </a:lnTo>
                  <a:lnTo>
                    <a:pt x="3386" y="25"/>
                  </a:lnTo>
                  <a:lnTo>
                    <a:pt x="3775" y="1"/>
                  </a:lnTo>
                  <a:lnTo>
                    <a:pt x="3775" y="1"/>
                  </a:lnTo>
                  <a:lnTo>
                    <a:pt x="4165" y="25"/>
                  </a:lnTo>
                  <a:lnTo>
                    <a:pt x="4555" y="74"/>
                  </a:lnTo>
                  <a:lnTo>
                    <a:pt x="4896" y="171"/>
                  </a:lnTo>
                  <a:lnTo>
                    <a:pt x="5261" y="293"/>
                  </a:lnTo>
                  <a:lnTo>
                    <a:pt x="5578" y="463"/>
                  </a:lnTo>
                  <a:lnTo>
                    <a:pt x="5894" y="658"/>
                  </a:lnTo>
                  <a:lnTo>
                    <a:pt x="6186" y="877"/>
                  </a:lnTo>
                  <a:lnTo>
                    <a:pt x="6454" y="1121"/>
                  </a:lnTo>
                  <a:lnTo>
                    <a:pt x="6698" y="1389"/>
                  </a:lnTo>
                  <a:lnTo>
                    <a:pt x="6917" y="1681"/>
                  </a:lnTo>
                  <a:lnTo>
                    <a:pt x="7112" y="1973"/>
                  </a:lnTo>
                  <a:lnTo>
                    <a:pt x="7258" y="2314"/>
                  </a:lnTo>
                  <a:lnTo>
                    <a:pt x="7404" y="2655"/>
                  </a:lnTo>
                  <a:lnTo>
                    <a:pt x="7477" y="3021"/>
                  </a:lnTo>
                  <a:lnTo>
                    <a:pt x="7550" y="3410"/>
                  </a:lnTo>
                  <a:lnTo>
                    <a:pt x="7550" y="3776"/>
                  </a:lnTo>
                  <a:lnTo>
                    <a:pt x="7550" y="3776"/>
                  </a:lnTo>
                  <a:lnTo>
                    <a:pt x="7550" y="4165"/>
                  </a:lnTo>
                  <a:lnTo>
                    <a:pt x="7477" y="4555"/>
                  </a:lnTo>
                  <a:lnTo>
                    <a:pt x="7404" y="4920"/>
                  </a:lnTo>
                  <a:lnTo>
                    <a:pt x="7258" y="5261"/>
                  </a:lnTo>
                  <a:lnTo>
                    <a:pt x="7112" y="5578"/>
                  </a:lnTo>
                  <a:lnTo>
                    <a:pt x="6917" y="5895"/>
                  </a:lnTo>
                  <a:lnTo>
                    <a:pt x="6698" y="6187"/>
                  </a:lnTo>
                  <a:lnTo>
                    <a:pt x="6454" y="6455"/>
                  </a:lnTo>
                  <a:lnTo>
                    <a:pt x="6186" y="6698"/>
                  </a:lnTo>
                  <a:lnTo>
                    <a:pt x="5894" y="6917"/>
                  </a:lnTo>
                  <a:lnTo>
                    <a:pt x="5578" y="7112"/>
                  </a:lnTo>
                  <a:lnTo>
                    <a:pt x="5261" y="7258"/>
                  </a:lnTo>
                  <a:lnTo>
                    <a:pt x="4896" y="7405"/>
                  </a:lnTo>
                  <a:lnTo>
                    <a:pt x="4555" y="7478"/>
                  </a:lnTo>
                  <a:lnTo>
                    <a:pt x="4165" y="7551"/>
                  </a:lnTo>
                  <a:lnTo>
                    <a:pt x="3775" y="7575"/>
                  </a:lnTo>
                  <a:lnTo>
                    <a:pt x="3775" y="7575"/>
                  </a:lnTo>
                  <a:lnTo>
                    <a:pt x="3386" y="7551"/>
                  </a:lnTo>
                  <a:lnTo>
                    <a:pt x="3020" y="7478"/>
                  </a:lnTo>
                  <a:lnTo>
                    <a:pt x="2655" y="7405"/>
                  </a:lnTo>
                  <a:lnTo>
                    <a:pt x="2314" y="7258"/>
                  </a:lnTo>
                  <a:lnTo>
                    <a:pt x="1973" y="7112"/>
                  </a:lnTo>
                  <a:lnTo>
                    <a:pt x="1656" y="6917"/>
                  </a:lnTo>
                  <a:lnTo>
                    <a:pt x="1389" y="6698"/>
                  </a:lnTo>
                  <a:lnTo>
                    <a:pt x="1121" y="6455"/>
                  </a:lnTo>
                  <a:lnTo>
                    <a:pt x="877" y="6187"/>
                  </a:lnTo>
                  <a:lnTo>
                    <a:pt x="658" y="5895"/>
                  </a:lnTo>
                  <a:lnTo>
                    <a:pt x="463" y="5578"/>
                  </a:lnTo>
                  <a:lnTo>
                    <a:pt x="293" y="5261"/>
                  </a:lnTo>
                  <a:lnTo>
                    <a:pt x="171" y="4920"/>
                  </a:lnTo>
                  <a:lnTo>
                    <a:pt x="73" y="4555"/>
                  </a:lnTo>
                  <a:lnTo>
                    <a:pt x="25" y="4165"/>
                  </a:lnTo>
                  <a:lnTo>
                    <a:pt x="0" y="3776"/>
                  </a:lnTo>
                  <a:lnTo>
                    <a:pt x="0" y="3776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1026;p40"/>
            <p:cNvSpPr/>
            <p:nvPr/>
          </p:nvSpPr>
          <p:spPr>
            <a:xfrm>
              <a:off x="5367475" y="5025075"/>
              <a:ext cx="81600" cy="105975"/>
            </a:xfrm>
            <a:custGeom>
              <a:avLst/>
              <a:gdLst/>
              <a:ahLst/>
              <a:cxnLst/>
              <a:rect l="l" t="t" r="r" b="b"/>
              <a:pathLst>
                <a:path w="3264" h="4239" fill="none" extrusionOk="0">
                  <a:moveTo>
                    <a:pt x="0" y="1"/>
                  </a:moveTo>
                  <a:lnTo>
                    <a:pt x="3264" y="4238"/>
                  </a:lnTo>
                </a:path>
              </a:pathLst>
            </a:custGeom>
            <a:grpFill/>
            <a:ln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1027;p40"/>
            <p:cNvSpPr/>
            <p:nvPr/>
          </p:nvSpPr>
          <p:spPr>
            <a:xfrm>
              <a:off x="5567800" y="4999500"/>
              <a:ext cx="115100" cy="133975"/>
            </a:xfrm>
            <a:custGeom>
              <a:avLst/>
              <a:gdLst/>
              <a:ahLst/>
              <a:cxnLst/>
              <a:rect l="l" t="t" r="r" b="b"/>
              <a:pathLst>
                <a:path w="4604" h="5359" fill="none" extrusionOk="0">
                  <a:moveTo>
                    <a:pt x="0" y="5359"/>
                  </a:moveTo>
                  <a:lnTo>
                    <a:pt x="4603" y="1"/>
                  </a:lnTo>
                </a:path>
              </a:pathLst>
            </a:custGeom>
            <a:grpFill/>
            <a:ln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1028;p40"/>
            <p:cNvSpPr/>
            <p:nvPr/>
          </p:nvSpPr>
          <p:spPr>
            <a:xfrm>
              <a:off x="5600075" y="5217475"/>
              <a:ext cx="127275" cy="16475"/>
            </a:xfrm>
            <a:custGeom>
              <a:avLst/>
              <a:gdLst/>
              <a:ahLst/>
              <a:cxnLst/>
              <a:rect l="l" t="t" r="r" b="b"/>
              <a:pathLst>
                <a:path w="5091" h="659" fill="none" extrusionOk="0">
                  <a:moveTo>
                    <a:pt x="5090" y="658"/>
                  </a:moveTo>
                  <a:lnTo>
                    <a:pt x="0" y="1"/>
                  </a:lnTo>
                </a:path>
              </a:pathLst>
            </a:custGeom>
            <a:grpFill/>
            <a:ln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1029;p40"/>
            <p:cNvSpPr/>
            <p:nvPr/>
          </p:nvSpPr>
          <p:spPr>
            <a:xfrm>
              <a:off x="5497775" y="5299675"/>
              <a:ext cx="4900" cy="126675"/>
            </a:xfrm>
            <a:custGeom>
              <a:avLst/>
              <a:gdLst/>
              <a:ahLst/>
              <a:cxnLst/>
              <a:rect l="l" t="t" r="r" b="b"/>
              <a:pathLst>
                <a:path w="196" h="5067" fill="none" extrusionOk="0">
                  <a:moveTo>
                    <a:pt x="0" y="5067"/>
                  </a:moveTo>
                  <a:lnTo>
                    <a:pt x="195" y="1"/>
                  </a:lnTo>
                </a:path>
              </a:pathLst>
            </a:custGeom>
            <a:grpFill/>
            <a:ln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1030;p40"/>
            <p:cNvSpPr/>
            <p:nvPr/>
          </p:nvSpPr>
          <p:spPr>
            <a:xfrm>
              <a:off x="5277975" y="5241825"/>
              <a:ext cx="141275" cy="58500"/>
            </a:xfrm>
            <a:custGeom>
              <a:avLst/>
              <a:gdLst/>
              <a:ahLst/>
              <a:cxnLst/>
              <a:rect l="l" t="t" r="r" b="b"/>
              <a:pathLst>
                <a:path w="5651" h="2340" fill="none" extrusionOk="0">
                  <a:moveTo>
                    <a:pt x="0" y="2339"/>
                  </a:moveTo>
                  <a:lnTo>
                    <a:pt x="5651" y="1"/>
                  </a:lnTo>
                </a:path>
              </a:pathLst>
            </a:custGeom>
            <a:grpFill/>
            <a:ln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36861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288" y="489456"/>
            <a:ext cx="10571998" cy="970450"/>
          </a:xfrm>
        </p:spPr>
        <p:txBody>
          <a:bodyPr/>
          <a:lstStyle/>
          <a:p>
            <a:r>
              <a:rPr lang="en-US" dirty="0" smtClean="0"/>
              <a:t>Incentives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SzPct val="80000"/>
            </a:pPr>
            <a:r>
              <a:rPr lang="en-US" sz="2400" dirty="0" smtClean="0"/>
              <a:t>Actively involve researchers in the development of the initiative;</a:t>
            </a:r>
          </a:p>
          <a:p>
            <a:pPr>
              <a:buSzPct val="80000"/>
            </a:pPr>
            <a:r>
              <a:rPr lang="en-US" sz="2400" dirty="0" smtClean="0"/>
              <a:t>Incorporate new criteria related to Open Science in the research assessment process;</a:t>
            </a:r>
          </a:p>
          <a:p>
            <a:pPr>
              <a:buSzPct val="80000"/>
            </a:pPr>
            <a:r>
              <a:rPr lang="en-US" sz="2400" dirty="0" smtClean="0"/>
              <a:t>Adapt the funding system (guides, rules, grant agreements) to the new realities of Open Science;</a:t>
            </a:r>
          </a:p>
          <a:p>
            <a:pPr>
              <a:buSzPct val="80000"/>
            </a:pPr>
            <a:r>
              <a:rPr lang="en-US" sz="2400" dirty="0" smtClean="0"/>
              <a:t>Provide financial </a:t>
            </a:r>
            <a:r>
              <a:rPr lang="en-US" sz="2400" dirty="0"/>
              <a:t>instruments to engage </a:t>
            </a:r>
            <a:r>
              <a:rPr lang="en-US" sz="2400" dirty="0" smtClean="0"/>
              <a:t>researchers and institutions in </a:t>
            </a:r>
            <a:r>
              <a:rPr lang="en-US" sz="2400" dirty="0"/>
              <a:t>open science </a:t>
            </a:r>
            <a:r>
              <a:rPr lang="en-US" sz="2400" dirty="0" smtClean="0"/>
              <a:t>as a way to </a:t>
            </a:r>
            <a:r>
              <a:rPr lang="en-US" sz="2400" dirty="0"/>
              <a:t>allocate </a:t>
            </a:r>
            <a:r>
              <a:rPr lang="en-US" sz="2400" dirty="0" smtClean="0"/>
              <a:t>funds.</a:t>
            </a:r>
          </a:p>
          <a:p>
            <a:pPr>
              <a:buSzPct val="80000"/>
            </a:pPr>
            <a:endParaRPr lang="en-US" dirty="0"/>
          </a:p>
        </p:txBody>
      </p:sp>
      <p:grpSp>
        <p:nvGrpSpPr>
          <p:cNvPr id="24" name="Google Shape;592;p39"/>
          <p:cNvGrpSpPr/>
          <p:nvPr/>
        </p:nvGrpSpPr>
        <p:grpSpPr>
          <a:xfrm>
            <a:off x="3671109" y="489456"/>
            <a:ext cx="729266" cy="866376"/>
            <a:chOff x="10229850" y="4333875"/>
            <a:chExt cx="523963" cy="604938"/>
          </a:xfrm>
        </p:grpSpPr>
        <p:sp>
          <p:nvSpPr>
            <p:cNvPr id="28" name="Google Shape;596;p39"/>
            <p:cNvSpPr/>
            <p:nvPr/>
          </p:nvSpPr>
          <p:spPr>
            <a:xfrm>
              <a:off x="10421938" y="4832350"/>
              <a:ext cx="139800" cy="27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0769" y="0"/>
                  </a:moveTo>
                  <a:cubicBezTo>
                    <a:pt x="9230" y="0"/>
                    <a:pt x="9230" y="0"/>
                    <a:pt x="9230" y="0"/>
                  </a:cubicBezTo>
                  <a:cubicBezTo>
                    <a:pt x="4615" y="0"/>
                    <a:pt x="0" y="24000"/>
                    <a:pt x="0" y="48000"/>
                  </a:cubicBezTo>
                  <a:cubicBezTo>
                    <a:pt x="0" y="96000"/>
                    <a:pt x="4615" y="120000"/>
                    <a:pt x="9230" y="120000"/>
                  </a:cubicBezTo>
                  <a:cubicBezTo>
                    <a:pt x="110769" y="120000"/>
                    <a:pt x="110769" y="120000"/>
                    <a:pt x="110769" y="120000"/>
                  </a:cubicBezTo>
                  <a:cubicBezTo>
                    <a:pt x="115384" y="120000"/>
                    <a:pt x="120000" y="96000"/>
                    <a:pt x="120000" y="48000"/>
                  </a:cubicBezTo>
                  <a:cubicBezTo>
                    <a:pt x="120000" y="24000"/>
                    <a:pt x="115384" y="0"/>
                    <a:pt x="1107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597;p39"/>
            <p:cNvSpPr/>
            <p:nvPr/>
          </p:nvSpPr>
          <p:spPr>
            <a:xfrm>
              <a:off x="10421938" y="4875213"/>
              <a:ext cx="139800" cy="20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10769" y="0"/>
                  </a:moveTo>
                  <a:cubicBezTo>
                    <a:pt x="9230" y="0"/>
                    <a:pt x="9230" y="0"/>
                    <a:pt x="9230" y="0"/>
                  </a:cubicBezTo>
                  <a:cubicBezTo>
                    <a:pt x="4615" y="0"/>
                    <a:pt x="0" y="30000"/>
                    <a:pt x="0" y="60000"/>
                  </a:cubicBezTo>
                  <a:cubicBezTo>
                    <a:pt x="0" y="90000"/>
                    <a:pt x="4615" y="120000"/>
                    <a:pt x="9230" y="120000"/>
                  </a:cubicBezTo>
                  <a:cubicBezTo>
                    <a:pt x="110769" y="120000"/>
                    <a:pt x="110769" y="120000"/>
                    <a:pt x="110769" y="120000"/>
                  </a:cubicBezTo>
                  <a:cubicBezTo>
                    <a:pt x="115384" y="120000"/>
                    <a:pt x="120000" y="90000"/>
                    <a:pt x="120000" y="60000"/>
                  </a:cubicBezTo>
                  <a:cubicBezTo>
                    <a:pt x="120000" y="30000"/>
                    <a:pt x="115384" y="0"/>
                    <a:pt x="11076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0" name="Google Shape;598;p39"/>
            <p:cNvSpPr/>
            <p:nvPr/>
          </p:nvSpPr>
          <p:spPr>
            <a:xfrm>
              <a:off x="10442575" y="4913313"/>
              <a:ext cx="96900" cy="255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00000" y="0"/>
                  </a:moveTo>
                  <a:cubicBezTo>
                    <a:pt x="20000" y="0"/>
                    <a:pt x="20000" y="0"/>
                    <a:pt x="20000" y="0"/>
                  </a:cubicBezTo>
                  <a:cubicBezTo>
                    <a:pt x="6666" y="0"/>
                    <a:pt x="0" y="24000"/>
                    <a:pt x="0" y="48000"/>
                  </a:cubicBezTo>
                  <a:cubicBezTo>
                    <a:pt x="0" y="96000"/>
                    <a:pt x="6666" y="120000"/>
                    <a:pt x="20000" y="120000"/>
                  </a:cubicBezTo>
                  <a:cubicBezTo>
                    <a:pt x="100000" y="120000"/>
                    <a:pt x="100000" y="120000"/>
                    <a:pt x="100000" y="120000"/>
                  </a:cubicBezTo>
                  <a:cubicBezTo>
                    <a:pt x="113333" y="120000"/>
                    <a:pt x="120000" y="96000"/>
                    <a:pt x="120000" y="48000"/>
                  </a:cubicBezTo>
                  <a:cubicBezTo>
                    <a:pt x="120000" y="24000"/>
                    <a:pt x="113333" y="0"/>
                    <a:pt x="10000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" name="Google Shape;599;p39"/>
            <p:cNvSpPr/>
            <p:nvPr/>
          </p:nvSpPr>
          <p:spPr>
            <a:xfrm>
              <a:off x="10480675" y="4333875"/>
              <a:ext cx="22200" cy="906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60000" y="120000"/>
                  </a:moveTo>
                  <a:cubicBezTo>
                    <a:pt x="90000" y="120000"/>
                    <a:pt x="120000" y="112941"/>
                    <a:pt x="120000" y="105882"/>
                  </a:cubicBezTo>
                  <a:cubicBezTo>
                    <a:pt x="120000" y="14117"/>
                    <a:pt x="120000" y="14117"/>
                    <a:pt x="120000" y="14117"/>
                  </a:cubicBezTo>
                  <a:cubicBezTo>
                    <a:pt x="120000" y="7058"/>
                    <a:pt x="90000" y="0"/>
                    <a:pt x="60000" y="0"/>
                  </a:cubicBezTo>
                  <a:cubicBezTo>
                    <a:pt x="30000" y="0"/>
                    <a:pt x="0" y="7058"/>
                    <a:pt x="0" y="14117"/>
                  </a:cubicBezTo>
                  <a:cubicBezTo>
                    <a:pt x="0" y="105882"/>
                    <a:pt x="0" y="105882"/>
                    <a:pt x="0" y="105882"/>
                  </a:cubicBezTo>
                  <a:cubicBezTo>
                    <a:pt x="0" y="112941"/>
                    <a:pt x="30000" y="120000"/>
                    <a:pt x="60000" y="12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" name="Google Shape;600;p39"/>
            <p:cNvSpPr/>
            <p:nvPr/>
          </p:nvSpPr>
          <p:spPr>
            <a:xfrm>
              <a:off x="10679113" y="4602163"/>
              <a:ext cx="74700" cy="20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60000"/>
                  </a:moveTo>
                  <a:cubicBezTo>
                    <a:pt x="0" y="90000"/>
                    <a:pt x="8571" y="120000"/>
                    <a:pt x="17142" y="120000"/>
                  </a:cubicBezTo>
                  <a:cubicBezTo>
                    <a:pt x="102857" y="120000"/>
                    <a:pt x="102857" y="120000"/>
                    <a:pt x="102857" y="120000"/>
                  </a:cubicBezTo>
                  <a:cubicBezTo>
                    <a:pt x="111428" y="120000"/>
                    <a:pt x="119999" y="90000"/>
                    <a:pt x="119999" y="60000"/>
                  </a:cubicBezTo>
                  <a:cubicBezTo>
                    <a:pt x="119999" y="30000"/>
                    <a:pt x="111428" y="0"/>
                    <a:pt x="102857" y="0"/>
                  </a:cubicBezTo>
                  <a:cubicBezTo>
                    <a:pt x="17142" y="0"/>
                    <a:pt x="17142" y="0"/>
                    <a:pt x="17142" y="0"/>
                  </a:cubicBezTo>
                  <a:cubicBezTo>
                    <a:pt x="8571" y="0"/>
                    <a:pt x="0" y="30000"/>
                    <a:pt x="0" y="6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3" name="Google Shape;601;p39"/>
            <p:cNvSpPr/>
            <p:nvPr/>
          </p:nvSpPr>
          <p:spPr>
            <a:xfrm>
              <a:off x="10229850" y="4602163"/>
              <a:ext cx="74700" cy="207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7142" y="120000"/>
                  </a:moveTo>
                  <a:cubicBezTo>
                    <a:pt x="102857" y="120000"/>
                    <a:pt x="102857" y="120000"/>
                    <a:pt x="102857" y="120000"/>
                  </a:cubicBezTo>
                  <a:cubicBezTo>
                    <a:pt x="111428" y="120000"/>
                    <a:pt x="119999" y="90000"/>
                    <a:pt x="119999" y="60000"/>
                  </a:cubicBezTo>
                  <a:cubicBezTo>
                    <a:pt x="119999" y="30000"/>
                    <a:pt x="111428" y="0"/>
                    <a:pt x="102857" y="0"/>
                  </a:cubicBezTo>
                  <a:cubicBezTo>
                    <a:pt x="17142" y="0"/>
                    <a:pt x="17142" y="0"/>
                    <a:pt x="17142" y="0"/>
                  </a:cubicBezTo>
                  <a:cubicBezTo>
                    <a:pt x="8571" y="0"/>
                    <a:pt x="0" y="30000"/>
                    <a:pt x="0" y="60000"/>
                  </a:cubicBezTo>
                  <a:cubicBezTo>
                    <a:pt x="0" y="90000"/>
                    <a:pt x="8571" y="120000"/>
                    <a:pt x="17142" y="12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4" name="Google Shape;602;p39"/>
            <p:cNvSpPr/>
            <p:nvPr/>
          </p:nvSpPr>
          <p:spPr>
            <a:xfrm>
              <a:off x="10282238" y="4402138"/>
              <a:ext cx="81000" cy="81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8000" y="112000"/>
                  </a:moveTo>
                  <a:cubicBezTo>
                    <a:pt x="88000" y="120000"/>
                    <a:pt x="96000" y="120000"/>
                    <a:pt x="104000" y="120000"/>
                  </a:cubicBezTo>
                  <a:cubicBezTo>
                    <a:pt x="104000" y="120000"/>
                    <a:pt x="112000" y="120000"/>
                    <a:pt x="112000" y="112000"/>
                  </a:cubicBezTo>
                  <a:cubicBezTo>
                    <a:pt x="120000" y="112000"/>
                    <a:pt x="120000" y="96000"/>
                    <a:pt x="112000" y="88000"/>
                  </a:cubicBezTo>
                  <a:cubicBezTo>
                    <a:pt x="32000" y="8000"/>
                    <a:pt x="32000" y="8000"/>
                    <a:pt x="32000" y="8000"/>
                  </a:cubicBezTo>
                  <a:cubicBezTo>
                    <a:pt x="32000" y="0"/>
                    <a:pt x="16000" y="0"/>
                    <a:pt x="8000" y="8000"/>
                  </a:cubicBezTo>
                  <a:cubicBezTo>
                    <a:pt x="0" y="16000"/>
                    <a:pt x="0" y="32000"/>
                    <a:pt x="8000" y="40000"/>
                  </a:cubicBezTo>
                  <a:lnTo>
                    <a:pt x="88000" y="1120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603;p39"/>
            <p:cNvSpPr/>
            <p:nvPr/>
          </p:nvSpPr>
          <p:spPr>
            <a:xfrm>
              <a:off x="10620375" y="4402138"/>
              <a:ext cx="79500" cy="810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6000" y="120000"/>
                  </a:moveTo>
                  <a:cubicBezTo>
                    <a:pt x="24000" y="120000"/>
                    <a:pt x="32000" y="120000"/>
                    <a:pt x="32000" y="112000"/>
                  </a:cubicBezTo>
                  <a:cubicBezTo>
                    <a:pt x="112000" y="40000"/>
                    <a:pt x="112000" y="40000"/>
                    <a:pt x="112000" y="40000"/>
                  </a:cubicBezTo>
                  <a:cubicBezTo>
                    <a:pt x="120000" y="32000"/>
                    <a:pt x="120000" y="16000"/>
                    <a:pt x="112000" y="8000"/>
                  </a:cubicBezTo>
                  <a:cubicBezTo>
                    <a:pt x="104000" y="0"/>
                    <a:pt x="88000" y="0"/>
                    <a:pt x="88000" y="8000"/>
                  </a:cubicBezTo>
                  <a:cubicBezTo>
                    <a:pt x="8000" y="88000"/>
                    <a:pt x="8000" y="88000"/>
                    <a:pt x="8000" y="88000"/>
                  </a:cubicBezTo>
                  <a:cubicBezTo>
                    <a:pt x="0" y="96000"/>
                    <a:pt x="0" y="112000"/>
                    <a:pt x="8000" y="112000"/>
                  </a:cubicBezTo>
                  <a:cubicBezTo>
                    <a:pt x="8000" y="120000"/>
                    <a:pt x="16000" y="120000"/>
                    <a:pt x="16000" y="12000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" name="Google Shape;604;p39"/>
            <p:cNvSpPr/>
            <p:nvPr/>
          </p:nvSpPr>
          <p:spPr>
            <a:xfrm>
              <a:off x="10347325" y="4478338"/>
              <a:ext cx="288900" cy="33180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17777" y="89032"/>
                  </a:moveTo>
                  <a:cubicBezTo>
                    <a:pt x="26666" y="96774"/>
                    <a:pt x="31111" y="106451"/>
                    <a:pt x="31111" y="116129"/>
                  </a:cubicBezTo>
                  <a:cubicBezTo>
                    <a:pt x="31111" y="118064"/>
                    <a:pt x="33333" y="120000"/>
                    <a:pt x="35555" y="120000"/>
                  </a:cubicBezTo>
                  <a:cubicBezTo>
                    <a:pt x="82222" y="120000"/>
                    <a:pt x="82222" y="120000"/>
                    <a:pt x="82222" y="120000"/>
                  </a:cubicBezTo>
                  <a:cubicBezTo>
                    <a:pt x="84444" y="120000"/>
                    <a:pt x="86666" y="118064"/>
                    <a:pt x="86666" y="116129"/>
                  </a:cubicBezTo>
                  <a:cubicBezTo>
                    <a:pt x="86666" y="114193"/>
                    <a:pt x="86666" y="114193"/>
                    <a:pt x="86666" y="114193"/>
                  </a:cubicBezTo>
                  <a:cubicBezTo>
                    <a:pt x="86666" y="106451"/>
                    <a:pt x="91111" y="96774"/>
                    <a:pt x="100000" y="90967"/>
                  </a:cubicBezTo>
                  <a:cubicBezTo>
                    <a:pt x="113333" y="81290"/>
                    <a:pt x="120000" y="67741"/>
                    <a:pt x="120000" y="52258"/>
                  </a:cubicBezTo>
                  <a:cubicBezTo>
                    <a:pt x="120000" y="38709"/>
                    <a:pt x="111111" y="25161"/>
                    <a:pt x="100000" y="15483"/>
                  </a:cubicBezTo>
                  <a:cubicBezTo>
                    <a:pt x="86666" y="3870"/>
                    <a:pt x="68888" y="0"/>
                    <a:pt x="53333" y="1935"/>
                  </a:cubicBezTo>
                  <a:cubicBezTo>
                    <a:pt x="26666" y="3870"/>
                    <a:pt x="4444" y="23225"/>
                    <a:pt x="0" y="46451"/>
                  </a:cubicBezTo>
                  <a:cubicBezTo>
                    <a:pt x="0" y="63870"/>
                    <a:pt x="4444" y="79354"/>
                    <a:pt x="17777" y="89032"/>
                  </a:cubicBezTo>
                  <a:close/>
                  <a:moveTo>
                    <a:pt x="11111" y="48387"/>
                  </a:moveTo>
                  <a:cubicBezTo>
                    <a:pt x="13333" y="29032"/>
                    <a:pt x="31111" y="13548"/>
                    <a:pt x="53333" y="11612"/>
                  </a:cubicBezTo>
                  <a:cubicBezTo>
                    <a:pt x="68888" y="9677"/>
                    <a:pt x="82222" y="13548"/>
                    <a:pt x="93333" y="21290"/>
                  </a:cubicBezTo>
                  <a:cubicBezTo>
                    <a:pt x="102222" y="29032"/>
                    <a:pt x="108888" y="40645"/>
                    <a:pt x="108888" y="52258"/>
                  </a:cubicBezTo>
                  <a:cubicBezTo>
                    <a:pt x="108888" y="65806"/>
                    <a:pt x="102222" y="75483"/>
                    <a:pt x="93333" y="85161"/>
                  </a:cubicBezTo>
                  <a:cubicBezTo>
                    <a:pt x="84444" y="90967"/>
                    <a:pt x="77777" y="102580"/>
                    <a:pt x="77777" y="112258"/>
                  </a:cubicBezTo>
                  <a:cubicBezTo>
                    <a:pt x="40000" y="112258"/>
                    <a:pt x="40000" y="112258"/>
                    <a:pt x="40000" y="112258"/>
                  </a:cubicBezTo>
                  <a:cubicBezTo>
                    <a:pt x="40000" y="100645"/>
                    <a:pt x="33333" y="90967"/>
                    <a:pt x="26666" y="83225"/>
                  </a:cubicBezTo>
                  <a:cubicBezTo>
                    <a:pt x="15555" y="73548"/>
                    <a:pt x="8888" y="61935"/>
                    <a:pt x="11111" y="4838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422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8902" y="499440"/>
            <a:ext cx="9849395" cy="970450"/>
          </a:xfrm>
        </p:spPr>
        <p:txBody>
          <a:bodyPr/>
          <a:lstStyle/>
          <a:p>
            <a:r>
              <a:rPr lang="en-US" dirty="0" smtClean="0"/>
              <a:t>Sustainability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546" y="2344206"/>
            <a:ext cx="10554574" cy="4091427"/>
          </a:xfrm>
        </p:spPr>
        <p:txBody>
          <a:bodyPr>
            <a:normAutofit/>
          </a:bodyPr>
          <a:lstStyle/>
          <a:p>
            <a:pPr algn="just"/>
            <a:r>
              <a:rPr lang="en-US" sz="2200" dirty="0"/>
              <a:t>Support the participation of RPOs, RFOs and service providers in the EOSC Association</a:t>
            </a:r>
            <a:r>
              <a:rPr lang="en-US" sz="2200" dirty="0" smtClean="0"/>
              <a:t>;</a:t>
            </a:r>
          </a:p>
          <a:p>
            <a:pPr algn="just"/>
            <a:r>
              <a:rPr lang="en-US" sz="2200" dirty="0"/>
              <a:t>Ensure technical resources, guidelines and support to </a:t>
            </a:r>
            <a:r>
              <a:rPr lang="en-US" sz="2200" dirty="0" smtClean="0"/>
              <a:t>research infrastructures to achieve </a:t>
            </a:r>
            <a:r>
              <a:rPr lang="en-US" sz="2200" dirty="0"/>
              <a:t>legal, </a:t>
            </a:r>
            <a:r>
              <a:rPr lang="en-US" sz="2200" dirty="0" smtClean="0"/>
              <a:t>organizational</a:t>
            </a:r>
            <a:r>
              <a:rPr lang="en-US" sz="2200" dirty="0"/>
              <a:t>, semantic and technical </a:t>
            </a:r>
            <a:r>
              <a:rPr lang="en-US" sz="2200" dirty="0" smtClean="0"/>
              <a:t>interoperability in </a:t>
            </a:r>
            <a:r>
              <a:rPr lang="en-US" sz="2200" dirty="0"/>
              <a:t>accordance with the </a:t>
            </a:r>
            <a:r>
              <a:rPr lang="en-US" sz="2200" dirty="0" smtClean="0"/>
              <a:t>Interoperability framework </a:t>
            </a:r>
            <a:r>
              <a:rPr lang="en-US" sz="2200" dirty="0"/>
              <a:t>of </a:t>
            </a:r>
            <a:r>
              <a:rPr lang="en-US" sz="2200" dirty="0" smtClean="0"/>
              <a:t>EOSC;</a:t>
            </a:r>
          </a:p>
          <a:p>
            <a:pPr algn="just"/>
            <a:r>
              <a:rPr lang="en-US" sz="2200" dirty="0" smtClean="0"/>
              <a:t>Monitor the implementation of the open science policies by the institutions and at national level;</a:t>
            </a:r>
          </a:p>
          <a:p>
            <a:pPr algn="just"/>
            <a:r>
              <a:rPr lang="en-US" sz="2200" dirty="0" smtClean="0"/>
              <a:t>Engage stakeholders in constant dialogue as to ensure a common vision for Open Science is achieved.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6" name="Google Shape;815;p40"/>
          <p:cNvGrpSpPr/>
          <p:nvPr/>
        </p:nvGrpSpPr>
        <p:grpSpPr>
          <a:xfrm>
            <a:off x="4822487" y="895204"/>
            <a:ext cx="683396" cy="473899"/>
            <a:chOff x="4604550" y="3714775"/>
            <a:chExt cx="439625" cy="319075"/>
          </a:xfrm>
          <a:solidFill>
            <a:schemeClr val="accent4">
              <a:lumMod val="75000"/>
            </a:schemeClr>
          </a:solidFill>
        </p:grpSpPr>
        <p:sp>
          <p:nvSpPr>
            <p:cNvPr id="7" name="Google Shape;816;p40"/>
            <p:cNvSpPr/>
            <p:nvPr/>
          </p:nvSpPr>
          <p:spPr>
            <a:xfrm>
              <a:off x="4604550" y="3714775"/>
              <a:ext cx="439625" cy="319075"/>
            </a:xfrm>
            <a:custGeom>
              <a:avLst/>
              <a:gdLst/>
              <a:ahLst/>
              <a:cxnLst/>
              <a:rect l="l" t="t" r="r" b="b"/>
              <a:pathLst>
                <a:path w="17585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2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grpFill/>
            <a:ln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817;p40"/>
            <p:cNvSpPr/>
            <p:nvPr/>
          </p:nvSpPr>
          <p:spPr>
            <a:xfrm>
              <a:off x="4647175" y="3761675"/>
              <a:ext cx="354400" cy="213725"/>
            </a:xfrm>
            <a:custGeom>
              <a:avLst/>
              <a:gdLst/>
              <a:ahLst/>
              <a:cxnLst/>
              <a:rect l="l" t="t" r="r" b="b"/>
              <a:pathLst>
                <a:path w="14176" h="8549" fill="none" extrusionOk="0">
                  <a:moveTo>
                    <a:pt x="1" y="8549"/>
                  </a:moveTo>
                  <a:lnTo>
                    <a:pt x="3654" y="4408"/>
                  </a:lnTo>
                  <a:lnTo>
                    <a:pt x="5821" y="5699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10571" y="3337"/>
                  </a:lnTo>
                  <a:lnTo>
                    <a:pt x="14175" y="0"/>
                  </a:lnTo>
                </a:path>
              </a:pathLst>
            </a:custGeom>
            <a:grpFill/>
            <a:ln>
              <a:solidFill>
                <a:schemeClr val="tx1"/>
              </a:solidFill>
              <a:headEnd type="none" w="sm" len="sm"/>
              <a:tailEnd type="none" w="sm" len="sm"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81918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of research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rules of procedure for monitoring and assessment of research performance of HEIs and ROs updated after a PSS recommendations:</a:t>
            </a:r>
          </a:p>
          <a:p>
            <a:pPr lvl="1"/>
            <a:r>
              <a:rPr lang="en-US" dirty="0" smtClean="0"/>
              <a:t>Publication in Q1-Q4;</a:t>
            </a:r>
          </a:p>
          <a:p>
            <a:pPr lvl="1"/>
            <a:r>
              <a:rPr lang="en-US" dirty="0" smtClean="0"/>
              <a:t>CNCI or FWCI</a:t>
            </a:r>
          </a:p>
          <a:p>
            <a:pPr lvl="1"/>
            <a:r>
              <a:rPr lang="en-US" dirty="0" smtClean="0"/>
              <a:t>Share of Open Science Publications</a:t>
            </a:r>
          </a:p>
          <a:p>
            <a:pPr lvl="1"/>
            <a:r>
              <a:rPr lang="en-US" dirty="0" smtClean="0"/>
              <a:t>PhD students</a:t>
            </a:r>
          </a:p>
          <a:p>
            <a:pPr lvl="1"/>
            <a:r>
              <a:rPr lang="en-US" dirty="0" smtClean="0"/>
              <a:t>Research projects </a:t>
            </a:r>
          </a:p>
          <a:p>
            <a:pPr lvl="1"/>
            <a:r>
              <a:rPr lang="en-US" dirty="0" smtClean="0"/>
              <a:t>Patents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523722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79068" y="3392581"/>
            <a:ext cx="10561418" cy="1468800"/>
          </a:xfrm>
        </p:spPr>
        <p:txBody>
          <a:bodyPr/>
          <a:lstStyle/>
          <a:p>
            <a:r>
              <a:rPr lang="en-US" dirty="0"/>
              <a:t>Thank you for your attention!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7830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0</TotalTime>
  <Words>348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Calibri</vt:lpstr>
      <vt:lpstr>Century Gothic</vt:lpstr>
      <vt:lpstr>Trebuchet MS</vt:lpstr>
      <vt:lpstr>Wingdings</vt:lpstr>
      <vt:lpstr>Wingdings 2</vt:lpstr>
      <vt:lpstr>Wingdings 3</vt:lpstr>
      <vt:lpstr>Quotable</vt:lpstr>
      <vt:lpstr>PowerPoint Presentation</vt:lpstr>
      <vt:lpstr>Our ambition</vt:lpstr>
      <vt:lpstr>Coordination of policies </vt:lpstr>
      <vt:lpstr>Research data management</vt:lpstr>
      <vt:lpstr>Incentives</vt:lpstr>
      <vt:lpstr>Sustainability</vt:lpstr>
      <vt:lpstr>Assessment of research</vt:lpstr>
      <vt:lpstr>Thank you for your attention!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2020-06-08T11:27:50Z</dcterms:created>
  <dcterms:modified xsi:type="dcterms:W3CDTF">2021-03-11T07:31:15Z</dcterms:modified>
</cp:coreProperties>
</file>